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sldIdLst>
    <p:sldId id="256" r:id="rId2"/>
    <p:sldId id="299" r:id="rId3"/>
    <p:sldId id="278" r:id="rId4"/>
    <p:sldId id="294" r:id="rId5"/>
    <p:sldId id="288" r:id="rId6"/>
    <p:sldId id="316" r:id="rId7"/>
    <p:sldId id="286" r:id="rId8"/>
    <p:sldId id="292" r:id="rId9"/>
    <p:sldId id="300" r:id="rId10"/>
    <p:sldId id="289" r:id="rId11"/>
    <p:sldId id="301" r:id="rId12"/>
    <p:sldId id="303" r:id="rId13"/>
    <p:sldId id="302" r:id="rId14"/>
    <p:sldId id="307" r:id="rId15"/>
    <p:sldId id="308" r:id="rId16"/>
    <p:sldId id="295" r:id="rId17"/>
    <p:sldId id="304" r:id="rId18"/>
    <p:sldId id="296" r:id="rId19"/>
    <p:sldId id="305" r:id="rId20"/>
    <p:sldId id="311" r:id="rId21"/>
    <p:sldId id="312" r:id="rId22"/>
    <p:sldId id="310" r:id="rId23"/>
    <p:sldId id="306" r:id="rId24"/>
    <p:sldId id="309" r:id="rId25"/>
    <p:sldId id="293" r:id="rId26"/>
    <p:sldId id="285" r:id="rId27"/>
    <p:sldId id="315" r:id="rId28"/>
    <p:sldId id="314" r:id="rId29"/>
    <p:sldId id="313" r:id="rId30"/>
  </p:sldIdLst>
  <p:sldSz cx="12192000" cy="6858000"/>
  <p:notesSz cx="6858000" cy="9144000"/>
  <p:defaultTextStyle>
    <a:defPPr>
      <a:defRPr lang="en-US"/>
    </a:defPPr>
    <a:lvl1pPr marL="0" algn="l" defTabSz="9143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6" algn="l" defTabSz="9143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2" algn="l" defTabSz="9143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8" algn="l" defTabSz="9143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4" algn="l" defTabSz="9143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0" algn="l" defTabSz="9143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56" algn="l" defTabSz="9143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32" algn="l" defTabSz="9143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08" algn="l" defTabSz="91435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E2FA"/>
    <a:srgbClr val="92D050"/>
    <a:srgbClr val="A02B93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264B05-0DA1-2143-8025-41B163177695}" v="132" dt="2026-08-19T12:34:14.6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93"/>
    <p:restoredTop sz="94643"/>
  </p:normalViewPr>
  <p:slideViewPr>
    <p:cSldViewPr snapToGrid="0">
      <p:cViewPr>
        <p:scale>
          <a:sx n="150" d="100"/>
          <a:sy n="150" d="100"/>
        </p:scale>
        <p:origin x="1432" y="10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latan Dimitrov" userId="a25353b3f708983a" providerId="LiveId" clId="{ABA1C787-87A8-59AC-89CE-0EC491DCA426}"/>
    <pc:docChg chg="undo redo custSel addSld delSld modSld sldOrd">
      <pc:chgData name="Zlatan Dimitrov" userId="a25353b3f708983a" providerId="LiveId" clId="{ABA1C787-87A8-59AC-89CE-0EC491DCA426}" dt="2026-08-19T12:32:42.589" v="4232" actId="14100"/>
      <pc:docMkLst>
        <pc:docMk/>
      </pc:docMkLst>
      <pc:sldChg chg="addSp modSp mod">
        <pc:chgData name="Zlatan Dimitrov" userId="a25353b3f708983a" providerId="LiveId" clId="{ABA1C787-87A8-59AC-89CE-0EC491DCA426}" dt="2026-08-18T20:48:16.845" v="4198" actId="403"/>
        <pc:sldMkLst>
          <pc:docMk/>
          <pc:sldMk cId="2048982596" sldId="256"/>
        </pc:sldMkLst>
        <pc:spChg chg="mod">
          <ac:chgData name="Zlatan Dimitrov" userId="a25353b3f708983a" providerId="LiveId" clId="{ABA1C787-87A8-59AC-89CE-0EC491DCA426}" dt="2026-08-18T20:48:11.593" v="4196" actId="404"/>
          <ac:spMkLst>
            <pc:docMk/>
            <pc:sldMk cId="2048982596" sldId="256"/>
            <ac:spMk id="2" creationId="{7504D497-DC05-8974-CAA1-8ABDB4D52ACD}"/>
          </ac:spMkLst>
        </pc:spChg>
        <pc:spChg chg="mod">
          <ac:chgData name="Zlatan Dimitrov" userId="a25353b3f708983a" providerId="LiveId" clId="{ABA1C787-87A8-59AC-89CE-0EC491DCA426}" dt="2026-08-18T20:48:16.845" v="4198" actId="403"/>
          <ac:spMkLst>
            <pc:docMk/>
            <pc:sldMk cId="2048982596" sldId="256"/>
            <ac:spMk id="3" creationId="{7E36AECF-DEE5-AFD9-DEB8-9177EEEC65D5}"/>
          </ac:spMkLst>
        </pc:spChg>
        <pc:spChg chg="mod">
          <ac:chgData name="Zlatan Dimitrov" userId="a25353b3f708983a" providerId="LiveId" clId="{ABA1C787-87A8-59AC-89CE-0EC491DCA426}" dt="2026-08-12T08:00:30.170" v="2980" actId="404"/>
          <ac:spMkLst>
            <pc:docMk/>
            <pc:sldMk cId="2048982596" sldId="256"/>
            <ac:spMk id="4" creationId="{A756D6C8-768B-07BD-3955-28709C1CB5E5}"/>
          </ac:spMkLst>
        </pc:spChg>
        <pc:picChg chg="add mod">
          <ac:chgData name="Zlatan Dimitrov" userId="a25353b3f708983a" providerId="LiveId" clId="{ABA1C787-87A8-59AC-89CE-0EC491DCA426}" dt="2026-08-18T20:47:27.744" v="4186" actId="1076"/>
          <ac:picMkLst>
            <pc:docMk/>
            <pc:sldMk cId="2048982596" sldId="256"/>
            <ac:picMk id="6" creationId="{4A2CA6DB-ED62-3440-8B6C-1C866919C6FA}"/>
          </ac:picMkLst>
        </pc:picChg>
        <pc:picChg chg="add mod">
          <ac:chgData name="Zlatan Dimitrov" userId="a25353b3f708983a" providerId="LiveId" clId="{ABA1C787-87A8-59AC-89CE-0EC491DCA426}" dt="2026-08-18T20:47:24.084" v="4185" actId="1076"/>
          <ac:picMkLst>
            <pc:docMk/>
            <pc:sldMk cId="2048982596" sldId="256"/>
            <ac:picMk id="7" creationId="{306E39DF-F80D-E4A5-853A-C729A7A23DA9}"/>
          </ac:picMkLst>
        </pc:picChg>
      </pc:sldChg>
      <pc:sldChg chg="modSp mod">
        <pc:chgData name="Zlatan Dimitrov" userId="a25353b3f708983a" providerId="LiveId" clId="{ABA1C787-87A8-59AC-89CE-0EC491DCA426}" dt="2026-08-12T08:00:04.306" v="2978" actId="113"/>
        <pc:sldMkLst>
          <pc:docMk/>
          <pc:sldMk cId="3927819853" sldId="278"/>
        </pc:sldMkLst>
        <pc:spChg chg="mod">
          <ac:chgData name="Zlatan Dimitrov" userId="a25353b3f708983a" providerId="LiveId" clId="{ABA1C787-87A8-59AC-89CE-0EC491DCA426}" dt="2026-08-12T08:00:04.306" v="2978" actId="113"/>
          <ac:spMkLst>
            <pc:docMk/>
            <pc:sldMk cId="3927819853" sldId="278"/>
            <ac:spMk id="3" creationId="{653F9CDF-56F0-F1B4-46EA-842FE80A8360}"/>
          </ac:spMkLst>
        </pc:spChg>
      </pc:sldChg>
      <pc:sldChg chg="addSp modSp mod">
        <pc:chgData name="Zlatan Dimitrov" userId="a25353b3f708983a" providerId="LiveId" clId="{ABA1C787-87A8-59AC-89CE-0EC491DCA426}" dt="2026-08-12T07:59:24.203" v="2969" actId="1076"/>
        <pc:sldMkLst>
          <pc:docMk/>
          <pc:sldMk cId="3840283903" sldId="286"/>
        </pc:sldMkLst>
        <pc:spChg chg="mod">
          <ac:chgData name="Zlatan Dimitrov" userId="a25353b3f708983a" providerId="LiveId" clId="{ABA1C787-87A8-59AC-89CE-0EC491DCA426}" dt="2026-08-12T07:55:08.768" v="2929" actId="1076"/>
          <ac:spMkLst>
            <pc:docMk/>
            <pc:sldMk cId="3840283903" sldId="286"/>
            <ac:spMk id="2" creationId="{4EDC4E3D-5351-61FE-D77F-237FB070D206}"/>
          </ac:spMkLst>
        </pc:spChg>
        <pc:spChg chg="add mod">
          <ac:chgData name="Zlatan Dimitrov" userId="a25353b3f708983a" providerId="LiveId" clId="{ABA1C787-87A8-59AC-89CE-0EC491DCA426}" dt="2026-08-12T07:58:52.958" v="2962" actId="1076"/>
          <ac:spMkLst>
            <pc:docMk/>
            <pc:sldMk cId="3840283903" sldId="286"/>
            <ac:spMk id="5" creationId="{6054D2E2-89E5-BE3F-3AD1-DB036C3217F4}"/>
          </ac:spMkLst>
        </pc:spChg>
        <pc:spChg chg="mod">
          <ac:chgData name="Zlatan Dimitrov" userId="a25353b3f708983a" providerId="LiveId" clId="{ABA1C787-87A8-59AC-89CE-0EC491DCA426}" dt="2026-08-12T07:55:11.926" v="2930" actId="404"/>
          <ac:spMkLst>
            <pc:docMk/>
            <pc:sldMk cId="3840283903" sldId="286"/>
            <ac:spMk id="7" creationId="{661DD90C-F96B-ECC0-9052-7FE0DA3F37EE}"/>
          </ac:spMkLst>
        </pc:spChg>
        <pc:spChg chg="mod">
          <ac:chgData name="Zlatan Dimitrov" userId="a25353b3f708983a" providerId="LiveId" clId="{ABA1C787-87A8-59AC-89CE-0EC491DCA426}" dt="2026-08-12T07:59:19.493" v="2968" actId="404"/>
          <ac:spMkLst>
            <pc:docMk/>
            <pc:sldMk cId="3840283903" sldId="286"/>
            <ac:spMk id="9" creationId="{51A3D41F-B015-6D90-24D7-06D5B9C83894}"/>
          </ac:spMkLst>
        </pc:spChg>
        <pc:spChg chg="mod">
          <ac:chgData name="Zlatan Dimitrov" userId="a25353b3f708983a" providerId="LiveId" clId="{ABA1C787-87A8-59AC-89CE-0EC491DCA426}" dt="2026-08-12T07:59:19.493" v="2968" actId="404"/>
          <ac:spMkLst>
            <pc:docMk/>
            <pc:sldMk cId="3840283903" sldId="286"/>
            <ac:spMk id="17" creationId="{51589AD2-AB49-69AD-701A-1CA50293A6AC}"/>
          </ac:spMkLst>
        </pc:spChg>
        <pc:spChg chg="mod">
          <ac:chgData name="Zlatan Dimitrov" userId="a25353b3f708983a" providerId="LiveId" clId="{ABA1C787-87A8-59AC-89CE-0EC491DCA426}" dt="2026-08-12T07:59:19.493" v="2968" actId="404"/>
          <ac:spMkLst>
            <pc:docMk/>
            <pc:sldMk cId="3840283903" sldId="286"/>
            <ac:spMk id="18" creationId="{F241FE2C-A7CC-98E5-CFFE-F9EB7E82DC58}"/>
          </ac:spMkLst>
        </pc:spChg>
        <pc:spChg chg="mod">
          <ac:chgData name="Zlatan Dimitrov" userId="a25353b3f708983a" providerId="LiveId" clId="{ABA1C787-87A8-59AC-89CE-0EC491DCA426}" dt="2026-08-12T07:59:19.493" v="2968" actId="404"/>
          <ac:spMkLst>
            <pc:docMk/>
            <pc:sldMk cId="3840283903" sldId="286"/>
            <ac:spMk id="21" creationId="{08223A67-5A72-7E31-C207-9895D973A088}"/>
          </ac:spMkLst>
        </pc:spChg>
        <pc:spChg chg="mod">
          <ac:chgData name="Zlatan Dimitrov" userId="a25353b3f708983a" providerId="LiveId" clId="{ABA1C787-87A8-59AC-89CE-0EC491DCA426}" dt="2026-08-12T07:59:19.493" v="2968" actId="404"/>
          <ac:spMkLst>
            <pc:docMk/>
            <pc:sldMk cId="3840283903" sldId="286"/>
            <ac:spMk id="22" creationId="{E37FA353-E4E7-829C-CD1D-5ECE63802560}"/>
          </ac:spMkLst>
        </pc:spChg>
        <pc:spChg chg="mod">
          <ac:chgData name="Zlatan Dimitrov" userId="a25353b3f708983a" providerId="LiveId" clId="{ABA1C787-87A8-59AC-89CE-0EC491DCA426}" dt="2026-08-12T07:59:19.493" v="2968" actId="404"/>
          <ac:spMkLst>
            <pc:docMk/>
            <pc:sldMk cId="3840283903" sldId="286"/>
            <ac:spMk id="25" creationId="{63E16E30-5F4B-A991-C82A-19ED003AE1A6}"/>
          </ac:spMkLst>
        </pc:spChg>
        <pc:spChg chg="mod">
          <ac:chgData name="Zlatan Dimitrov" userId="a25353b3f708983a" providerId="LiveId" clId="{ABA1C787-87A8-59AC-89CE-0EC491DCA426}" dt="2026-08-12T07:59:19.493" v="2968" actId="404"/>
          <ac:spMkLst>
            <pc:docMk/>
            <pc:sldMk cId="3840283903" sldId="286"/>
            <ac:spMk id="26" creationId="{F3AE8428-A3A0-60E8-02AD-EA13EEE0F883}"/>
          </ac:spMkLst>
        </pc:spChg>
        <pc:spChg chg="mod">
          <ac:chgData name="Zlatan Dimitrov" userId="a25353b3f708983a" providerId="LiveId" clId="{ABA1C787-87A8-59AC-89CE-0EC491DCA426}" dt="2026-08-12T07:59:19.493" v="2968" actId="404"/>
          <ac:spMkLst>
            <pc:docMk/>
            <pc:sldMk cId="3840283903" sldId="286"/>
            <ac:spMk id="33" creationId="{B7F7E34C-10B0-2455-52D0-02233001110E}"/>
          </ac:spMkLst>
        </pc:spChg>
        <pc:spChg chg="mod">
          <ac:chgData name="Zlatan Dimitrov" userId="a25353b3f708983a" providerId="LiveId" clId="{ABA1C787-87A8-59AC-89CE-0EC491DCA426}" dt="2026-08-12T07:59:13.368" v="2965" actId="164"/>
          <ac:spMkLst>
            <pc:docMk/>
            <pc:sldMk cId="3840283903" sldId="286"/>
            <ac:spMk id="34" creationId="{D72A3161-F797-C5CC-FE2F-9C00615B954F}"/>
          </ac:spMkLst>
        </pc:spChg>
        <pc:spChg chg="mod">
          <ac:chgData name="Zlatan Dimitrov" userId="a25353b3f708983a" providerId="LiveId" clId="{ABA1C787-87A8-59AC-89CE-0EC491DCA426}" dt="2026-08-12T07:59:19.493" v="2968" actId="404"/>
          <ac:spMkLst>
            <pc:docMk/>
            <pc:sldMk cId="3840283903" sldId="286"/>
            <ac:spMk id="35" creationId="{B7A86E4E-E0CA-3D94-4BF6-4008B2AC9165}"/>
          </ac:spMkLst>
        </pc:spChg>
        <pc:spChg chg="mod">
          <ac:chgData name="Zlatan Dimitrov" userId="a25353b3f708983a" providerId="LiveId" clId="{ABA1C787-87A8-59AC-89CE-0EC491DCA426}" dt="2026-08-12T07:59:19.493" v="2968" actId="404"/>
          <ac:spMkLst>
            <pc:docMk/>
            <pc:sldMk cId="3840283903" sldId="286"/>
            <ac:spMk id="42" creationId="{B3CEEFDC-4B17-1CC4-6B6D-8CF5310A5BF4}"/>
          </ac:spMkLst>
        </pc:spChg>
        <pc:grpChg chg="add mod">
          <ac:chgData name="Zlatan Dimitrov" userId="a25353b3f708983a" providerId="LiveId" clId="{ABA1C787-87A8-59AC-89CE-0EC491DCA426}" dt="2026-08-12T07:59:24.203" v="2969" actId="1076"/>
          <ac:grpSpMkLst>
            <pc:docMk/>
            <pc:sldMk cId="3840283903" sldId="286"/>
            <ac:grpSpMk id="8" creationId="{42FD930D-4578-14EA-932B-29F6FE77E94F}"/>
          </ac:grpSpMkLst>
        </pc:grpChg>
        <pc:grpChg chg="mod">
          <ac:chgData name="Zlatan Dimitrov" userId="a25353b3f708983a" providerId="LiveId" clId="{ABA1C787-87A8-59AC-89CE-0EC491DCA426}" dt="2026-08-12T07:59:13.368" v="2965" actId="164"/>
          <ac:grpSpMkLst>
            <pc:docMk/>
            <pc:sldMk cId="3840283903" sldId="286"/>
            <ac:grpSpMk id="15" creationId="{51C05735-38AB-8BF0-42E4-209561B7257F}"/>
          </ac:grpSpMkLst>
        </pc:grpChg>
        <pc:picChg chg="mod">
          <ac:chgData name="Zlatan Dimitrov" userId="a25353b3f708983a" providerId="LiveId" clId="{ABA1C787-87A8-59AC-89CE-0EC491DCA426}" dt="2026-08-12T07:55:05.552" v="2928" actId="1076"/>
          <ac:picMkLst>
            <pc:docMk/>
            <pc:sldMk cId="3840283903" sldId="286"/>
            <ac:picMk id="6" creationId="{61071580-9CED-97F3-2FED-AC6AC726D933}"/>
          </ac:picMkLst>
        </pc:picChg>
        <pc:cxnChg chg="mod">
          <ac:chgData name="Zlatan Dimitrov" userId="a25353b3f708983a" providerId="LiveId" clId="{ABA1C787-87A8-59AC-89CE-0EC491DCA426}" dt="2026-08-12T07:59:13.368" v="2965" actId="164"/>
          <ac:cxnSpMkLst>
            <pc:docMk/>
            <pc:sldMk cId="3840283903" sldId="286"/>
            <ac:cxnSpMk id="37" creationId="{4C9F340F-1AAA-A8FF-997E-B544859CD3F8}"/>
          </ac:cxnSpMkLst>
        </pc:cxnChg>
        <pc:cxnChg chg="mod">
          <ac:chgData name="Zlatan Dimitrov" userId="a25353b3f708983a" providerId="LiveId" clId="{ABA1C787-87A8-59AC-89CE-0EC491DCA426}" dt="2026-08-12T07:59:13.368" v="2965" actId="164"/>
          <ac:cxnSpMkLst>
            <pc:docMk/>
            <pc:sldMk cId="3840283903" sldId="286"/>
            <ac:cxnSpMk id="45" creationId="{E4B73308-1863-47AE-AAB5-4BBA51E6A8E0}"/>
          </ac:cxnSpMkLst>
        </pc:cxnChg>
      </pc:sldChg>
      <pc:sldChg chg="addSp modSp mod ord">
        <pc:chgData name="Zlatan Dimitrov" userId="a25353b3f708983a" providerId="LiveId" clId="{ABA1C787-87A8-59AC-89CE-0EC491DCA426}" dt="2026-08-19T03:57:13.466" v="4199" actId="20578"/>
        <pc:sldMkLst>
          <pc:docMk/>
          <pc:sldMk cId="2850935477" sldId="288"/>
        </pc:sldMkLst>
        <pc:spChg chg="mod">
          <ac:chgData name="Zlatan Dimitrov" userId="a25353b3f708983a" providerId="LiveId" clId="{ABA1C787-87A8-59AC-89CE-0EC491DCA426}" dt="2026-08-12T07:48:54.770" v="2756" actId="1076"/>
          <ac:spMkLst>
            <pc:docMk/>
            <pc:sldMk cId="2850935477" sldId="288"/>
            <ac:spMk id="2" creationId="{2C64BCFD-0399-AD12-A56C-AB2AFDFBDB07}"/>
          </ac:spMkLst>
        </pc:spChg>
        <pc:spChg chg="mod">
          <ac:chgData name="Zlatan Dimitrov" userId="a25353b3f708983a" providerId="LiveId" clId="{ABA1C787-87A8-59AC-89CE-0EC491DCA426}" dt="2026-08-16T15:42:04.028" v="4105" actId="20577"/>
          <ac:spMkLst>
            <pc:docMk/>
            <pc:sldMk cId="2850935477" sldId="288"/>
            <ac:spMk id="3" creationId="{3AB31766-D2E8-71C2-3D3F-94DC2A1AD2DF}"/>
          </ac:spMkLst>
        </pc:spChg>
        <pc:spChg chg="mod">
          <ac:chgData name="Zlatan Dimitrov" userId="a25353b3f708983a" providerId="LiveId" clId="{ABA1C787-87A8-59AC-89CE-0EC491DCA426}" dt="2026-08-16T15:42:23.909" v="4109" actId="404"/>
          <ac:spMkLst>
            <pc:docMk/>
            <pc:sldMk cId="2850935477" sldId="288"/>
            <ac:spMk id="7" creationId="{4585F66E-9730-AB6F-3FC2-ED5EF9BD9D06}"/>
          </ac:spMkLst>
        </pc:spChg>
        <pc:spChg chg="mod">
          <ac:chgData name="Zlatan Dimitrov" userId="a25353b3f708983a" providerId="LiveId" clId="{ABA1C787-87A8-59AC-89CE-0EC491DCA426}" dt="2026-08-16T15:42:23.909" v="4109" actId="404"/>
          <ac:spMkLst>
            <pc:docMk/>
            <pc:sldMk cId="2850935477" sldId="288"/>
            <ac:spMk id="8" creationId="{B985272C-3B71-545A-F699-2D66245709E9}"/>
          </ac:spMkLst>
        </pc:spChg>
        <pc:spChg chg="mod">
          <ac:chgData name="Zlatan Dimitrov" userId="a25353b3f708983a" providerId="LiveId" clId="{ABA1C787-87A8-59AC-89CE-0EC491DCA426}" dt="2026-08-16T15:42:23.909" v="4109" actId="404"/>
          <ac:spMkLst>
            <pc:docMk/>
            <pc:sldMk cId="2850935477" sldId="288"/>
            <ac:spMk id="9" creationId="{FDF6839D-4863-4EC0-C2E5-C20E88E4BE32}"/>
          </ac:spMkLst>
        </pc:spChg>
        <pc:spChg chg="add mod">
          <ac:chgData name="Zlatan Dimitrov" userId="a25353b3f708983a" providerId="LiveId" clId="{ABA1C787-87A8-59AC-89CE-0EC491DCA426}" dt="2026-08-12T07:50:20.858" v="2789" actId="1076"/>
          <ac:spMkLst>
            <pc:docMk/>
            <pc:sldMk cId="2850935477" sldId="288"/>
            <ac:spMk id="13" creationId="{14A370CF-0263-D80E-8646-5B7457A0219A}"/>
          </ac:spMkLst>
        </pc:spChg>
        <pc:spChg chg="mod">
          <ac:chgData name="Zlatan Dimitrov" userId="a25353b3f708983a" providerId="LiveId" clId="{ABA1C787-87A8-59AC-89CE-0EC491DCA426}" dt="2026-08-16T15:42:23.909" v="4109" actId="404"/>
          <ac:spMkLst>
            <pc:docMk/>
            <pc:sldMk cId="2850935477" sldId="288"/>
            <ac:spMk id="14" creationId="{9D69442E-6DAC-0305-6352-ABD8BCB2B914}"/>
          </ac:spMkLst>
        </pc:spChg>
        <pc:spChg chg="mod">
          <ac:chgData name="Zlatan Dimitrov" userId="a25353b3f708983a" providerId="LiveId" clId="{ABA1C787-87A8-59AC-89CE-0EC491DCA426}" dt="2026-08-16T15:42:23.909" v="4109" actId="404"/>
          <ac:spMkLst>
            <pc:docMk/>
            <pc:sldMk cId="2850935477" sldId="288"/>
            <ac:spMk id="15" creationId="{C04F3B39-F4B5-2360-47E7-7CEDDE107F79}"/>
          </ac:spMkLst>
        </pc:spChg>
        <pc:spChg chg="mod">
          <ac:chgData name="Zlatan Dimitrov" userId="a25353b3f708983a" providerId="LiveId" clId="{ABA1C787-87A8-59AC-89CE-0EC491DCA426}" dt="2026-08-16T15:42:23.909" v="4109" actId="404"/>
          <ac:spMkLst>
            <pc:docMk/>
            <pc:sldMk cId="2850935477" sldId="288"/>
            <ac:spMk id="16" creationId="{47741D73-4030-80DA-9DCA-0C1AA27F9067}"/>
          </ac:spMkLst>
        </pc:spChg>
        <pc:grpChg chg="add mod">
          <ac:chgData name="Zlatan Dimitrov" userId="a25353b3f708983a" providerId="LiveId" clId="{ABA1C787-87A8-59AC-89CE-0EC491DCA426}" dt="2026-08-12T07:46:39.031" v="2730" actId="164"/>
          <ac:grpSpMkLst>
            <pc:docMk/>
            <pc:sldMk cId="2850935477" sldId="288"/>
            <ac:grpSpMk id="6" creationId="{CB89276C-84C0-D3F6-AFCE-C978FF6707B5}"/>
          </ac:grpSpMkLst>
        </pc:grpChg>
        <pc:grpChg chg="add mod">
          <ac:chgData name="Zlatan Dimitrov" userId="a25353b3f708983a" providerId="LiveId" clId="{ABA1C787-87A8-59AC-89CE-0EC491DCA426}" dt="2026-08-16T15:42:29.929" v="4110" actId="1076"/>
          <ac:grpSpMkLst>
            <pc:docMk/>
            <pc:sldMk cId="2850935477" sldId="288"/>
            <ac:grpSpMk id="10" creationId="{804CD140-CC57-06B8-71FC-EC98675C9C2B}"/>
          </ac:grpSpMkLst>
        </pc:grpChg>
        <pc:picChg chg="mod modCrop">
          <ac:chgData name="Zlatan Dimitrov" userId="a25353b3f708983a" providerId="LiveId" clId="{ABA1C787-87A8-59AC-89CE-0EC491DCA426}" dt="2026-08-16T15:42:11.821" v="4106" actId="1076"/>
          <ac:picMkLst>
            <pc:docMk/>
            <pc:sldMk cId="2850935477" sldId="288"/>
            <ac:picMk id="5" creationId="{0B9600DA-6AB4-813C-55E9-43A2487FD106}"/>
          </ac:picMkLst>
        </pc:picChg>
        <pc:picChg chg="add mod modCrop">
          <ac:chgData name="Zlatan Dimitrov" userId="a25353b3f708983a" providerId="LiveId" clId="{ABA1C787-87A8-59AC-89CE-0EC491DCA426}" dt="2026-08-16T15:42:11.821" v="4106" actId="1076"/>
          <ac:picMkLst>
            <pc:docMk/>
            <pc:sldMk cId="2850935477" sldId="288"/>
            <ac:picMk id="11" creationId="{5B4FCB39-226E-5E85-6E06-036BC0EF0A49}"/>
          </ac:picMkLst>
        </pc:picChg>
      </pc:sldChg>
      <pc:sldChg chg="delSp modSp mod">
        <pc:chgData name="Zlatan Dimitrov" userId="a25353b3f708983a" providerId="LiveId" clId="{ABA1C787-87A8-59AC-89CE-0EC491DCA426}" dt="2026-08-12T07:55:34.747" v="2932" actId="404"/>
        <pc:sldMkLst>
          <pc:docMk/>
          <pc:sldMk cId="1691969870" sldId="289"/>
        </pc:sldMkLst>
        <pc:spChg chg="mod">
          <ac:chgData name="Zlatan Dimitrov" userId="a25353b3f708983a" providerId="LiveId" clId="{ABA1C787-87A8-59AC-89CE-0EC491DCA426}" dt="2026-07-28T10:20:38.040" v="657" actId="20577"/>
          <ac:spMkLst>
            <pc:docMk/>
            <pc:sldMk cId="1691969870" sldId="289"/>
            <ac:spMk id="27" creationId="{F5F162F8-2899-4EF4-C4CA-23CE20C73E81}"/>
          </ac:spMkLst>
        </pc:spChg>
        <pc:spChg chg="mod">
          <ac:chgData name="Zlatan Dimitrov" userId="a25353b3f708983a" providerId="LiveId" clId="{ABA1C787-87A8-59AC-89CE-0EC491DCA426}" dt="2026-08-12T07:55:34.747" v="2932" actId="404"/>
          <ac:spMkLst>
            <pc:docMk/>
            <pc:sldMk cId="1691969870" sldId="289"/>
            <ac:spMk id="59" creationId="{018013F0-6275-3C1B-8623-764265D49ACA}"/>
          </ac:spMkLst>
        </pc:spChg>
        <pc:grpChg chg="mod">
          <ac:chgData name="Zlatan Dimitrov" userId="a25353b3f708983a" providerId="LiveId" clId="{ABA1C787-87A8-59AC-89CE-0EC491DCA426}" dt="2026-07-28T10:09:21.962" v="593" actId="1076"/>
          <ac:grpSpMkLst>
            <pc:docMk/>
            <pc:sldMk cId="1691969870" sldId="289"/>
            <ac:grpSpMk id="66" creationId="{29EDC475-4E41-82A8-C4D6-917847A0F80D}"/>
          </ac:grpSpMkLst>
        </pc:grpChg>
      </pc:sldChg>
      <pc:sldChg chg="addSp delSp modSp mod">
        <pc:chgData name="Zlatan Dimitrov" userId="a25353b3f708983a" providerId="LiveId" clId="{ABA1C787-87A8-59AC-89CE-0EC491DCA426}" dt="2026-08-12T07:59:43.589" v="2971"/>
        <pc:sldMkLst>
          <pc:docMk/>
          <pc:sldMk cId="299255372" sldId="292"/>
        </pc:sldMkLst>
        <pc:spChg chg="mod">
          <ac:chgData name="Zlatan Dimitrov" userId="a25353b3f708983a" providerId="LiveId" clId="{ABA1C787-87A8-59AC-89CE-0EC491DCA426}" dt="2026-08-12T07:59:43.589" v="2971"/>
          <ac:spMkLst>
            <pc:docMk/>
            <pc:sldMk cId="299255372" sldId="292"/>
            <ac:spMk id="6" creationId="{321C19BB-F4ED-378A-57E2-F09C75DF73AD}"/>
          </ac:spMkLst>
        </pc:spChg>
        <pc:spChg chg="mod">
          <ac:chgData name="Zlatan Dimitrov" userId="a25353b3f708983a" providerId="LiveId" clId="{ABA1C787-87A8-59AC-89CE-0EC491DCA426}" dt="2026-08-12T07:59:43.589" v="2971"/>
          <ac:spMkLst>
            <pc:docMk/>
            <pc:sldMk cId="299255372" sldId="292"/>
            <ac:spMk id="8" creationId="{9E75C284-35CF-C08A-670C-22D73A0CF913}"/>
          </ac:spMkLst>
        </pc:spChg>
        <pc:spChg chg="mod">
          <ac:chgData name="Zlatan Dimitrov" userId="a25353b3f708983a" providerId="LiveId" clId="{ABA1C787-87A8-59AC-89CE-0EC491DCA426}" dt="2026-08-12T07:59:43.589" v="2971"/>
          <ac:spMkLst>
            <pc:docMk/>
            <pc:sldMk cId="299255372" sldId="292"/>
            <ac:spMk id="12" creationId="{71D4743E-5902-12A1-0596-A5DDE9057BA3}"/>
          </ac:spMkLst>
        </pc:spChg>
        <pc:spChg chg="mod">
          <ac:chgData name="Zlatan Dimitrov" userId="a25353b3f708983a" providerId="LiveId" clId="{ABA1C787-87A8-59AC-89CE-0EC491DCA426}" dt="2026-08-12T07:59:43.589" v="2971"/>
          <ac:spMkLst>
            <pc:docMk/>
            <pc:sldMk cId="299255372" sldId="292"/>
            <ac:spMk id="30" creationId="{70B23390-7945-6D6D-E3AE-8D3AAEF4AA94}"/>
          </ac:spMkLst>
        </pc:spChg>
        <pc:spChg chg="mod">
          <ac:chgData name="Zlatan Dimitrov" userId="a25353b3f708983a" providerId="LiveId" clId="{ABA1C787-87A8-59AC-89CE-0EC491DCA426}" dt="2026-08-12T07:59:43.589" v="2971"/>
          <ac:spMkLst>
            <pc:docMk/>
            <pc:sldMk cId="299255372" sldId="292"/>
            <ac:spMk id="32" creationId="{CF1E8FC3-20CC-8DEE-A9FC-C872A2EE1C23}"/>
          </ac:spMkLst>
        </pc:spChg>
        <pc:spChg chg="mod">
          <ac:chgData name="Zlatan Dimitrov" userId="a25353b3f708983a" providerId="LiveId" clId="{ABA1C787-87A8-59AC-89CE-0EC491DCA426}" dt="2026-08-12T07:59:43.589" v="2971"/>
          <ac:spMkLst>
            <pc:docMk/>
            <pc:sldMk cId="299255372" sldId="292"/>
            <ac:spMk id="36" creationId="{9A5B5882-7468-D91E-09EB-ED83ED069CA8}"/>
          </ac:spMkLst>
        </pc:spChg>
        <pc:spChg chg="mod">
          <ac:chgData name="Zlatan Dimitrov" userId="a25353b3f708983a" providerId="LiveId" clId="{ABA1C787-87A8-59AC-89CE-0EC491DCA426}" dt="2026-08-12T07:59:43.589" v="2971"/>
          <ac:spMkLst>
            <pc:docMk/>
            <pc:sldMk cId="299255372" sldId="292"/>
            <ac:spMk id="38" creationId="{07B765F7-6E4F-74BA-E3A1-C0F7FED5DE01}"/>
          </ac:spMkLst>
        </pc:spChg>
        <pc:spChg chg="mod">
          <ac:chgData name="Zlatan Dimitrov" userId="a25353b3f708983a" providerId="LiveId" clId="{ABA1C787-87A8-59AC-89CE-0EC491DCA426}" dt="2026-08-12T07:59:43.589" v="2971"/>
          <ac:spMkLst>
            <pc:docMk/>
            <pc:sldMk cId="299255372" sldId="292"/>
            <ac:spMk id="39" creationId="{0FC4B073-D0B1-388B-8E82-BB3EDDC9EC47}"/>
          </ac:spMkLst>
        </pc:spChg>
        <pc:spChg chg="mod">
          <ac:chgData name="Zlatan Dimitrov" userId="a25353b3f708983a" providerId="LiveId" clId="{ABA1C787-87A8-59AC-89CE-0EC491DCA426}" dt="2026-08-12T07:59:43.589" v="2971"/>
          <ac:spMkLst>
            <pc:docMk/>
            <pc:sldMk cId="299255372" sldId="292"/>
            <ac:spMk id="43" creationId="{435977DF-B4F0-6F2C-B0F3-5568F716F72F}"/>
          </ac:spMkLst>
        </pc:spChg>
        <pc:spChg chg="mod">
          <ac:chgData name="Zlatan Dimitrov" userId="a25353b3f708983a" providerId="LiveId" clId="{ABA1C787-87A8-59AC-89CE-0EC491DCA426}" dt="2026-08-12T07:59:43.589" v="2971"/>
          <ac:spMkLst>
            <pc:docMk/>
            <pc:sldMk cId="299255372" sldId="292"/>
            <ac:spMk id="46" creationId="{E9EB13E8-5683-D582-B0DD-7F7A9FD79928}"/>
          </ac:spMkLst>
        </pc:spChg>
      </pc:sldChg>
      <pc:sldChg chg="modSp mod">
        <pc:chgData name="Zlatan Dimitrov" userId="a25353b3f708983a" providerId="LiveId" clId="{ABA1C787-87A8-59AC-89CE-0EC491DCA426}" dt="2026-08-12T07:56:27.947" v="2941" actId="404"/>
        <pc:sldMkLst>
          <pc:docMk/>
          <pc:sldMk cId="54192549" sldId="293"/>
        </pc:sldMkLst>
        <pc:spChg chg="mod">
          <ac:chgData name="Zlatan Dimitrov" userId="a25353b3f708983a" providerId="LiveId" clId="{ABA1C787-87A8-59AC-89CE-0EC491DCA426}" dt="2026-08-12T07:56:27.947" v="2941" actId="404"/>
          <ac:spMkLst>
            <pc:docMk/>
            <pc:sldMk cId="54192549" sldId="293"/>
            <ac:spMk id="3" creationId="{C469C6A1-DAF8-F1D0-F076-445819A1A3F2}"/>
          </ac:spMkLst>
        </pc:spChg>
      </pc:sldChg>
      <pc:sldChg chg="delSp modSp mod ord delAnim">
        <pc:chgData name="Zlatan Dimitrov" userId="a25353b3f708983a" providerId="LiveId" clId="{ABA1C787-87A8-59AC-89CE-0EC491DCA426}" dt="2026-08-19T04:19:25.087" v="4202" actId="478"/>
        <pc:sldMkLst>
          <pc:docMk/>
          <pc:sldMk cId="1271904475" sldId="294"/>
        </pc:sldMkLst>
        <pc:spChg chg="del">
          <ac:chgData name="Zlatan Dimitrov" userId="a25353b3f708983a" providerId="LiveId" clId="{ABA1C787-87A8-59AC-89CE-0EC491DCA426}" dt="2026-08-19T04:19:25.087" v="4202" actId="478"/>
          <ac:spMkLst>
            <pc:docMk/>
            <pc:sldMk cId="1271904475" sldId="294"/>
            <ac:spMk id="24" creationId="{1CC4DFBB-52A3-85A6-D63D-3FF598DA3B37}"/>
          </ac:spMkLst>
        </pc:spChg>
        <pc:spChg chg="del">
          <ac:chgData name="Zlatan Dimitrov" userId="a25353b3f708983a" providerId="LiveId" clId="{ABA1C787-87A8-59AC-89CE-0EC491DCA426}" dt="2026-08-19T04:19:25.087" v="4202" actId="478"/>
          <ac:spMkLst>
            <pc:docMk/>
            <pc:sldMk cId="1271904475" sldId="294"/>
            <ac:spMk id="25" creationId="{351C9DE3-2D67-E5E7-A0F2-B68C47E9DD9A}"/>
          </ac:spMkLst>
        </pc:spChg>
        <pc:cxnChg chg="del mod">
          <ac:chgData name="Zlatan Dimitrov" userId="a25353b3f708983a" providerId="LiveId" clId="{ABA1C787-87A8-59AC-89CE-0EC491DCA426}" dt="2026-08-19T04:19:25.087" v="4202" actId="478"/>
          <ac:cxnSpMkLst>
            <pc:docMk/>
            <pc:sldMk cId="1271904475" sldId="294"/>
            <ac:cxnSpMk id="29" creationId="{03B26421-2AFB-3431-72E2-58ADEBD385AB}"/>
          </ac:cxnSpMkLst>
        </pc:cxnChg>
      </pc:sldChg>
      <pc:sldChg chg="addSp delSp modSp mod">
        <pc:chgData name="Zlatan Dimitrov" userId="a25353b3f708983a" providerId="LiveId" clId="{ABA1C787-87A8-59AC-89CE-0EC491DCA426}" dt="2026-08-19T04:29:24.816" v="4216" actId="20577"/>
        <pc:sldMkLst>
          <pc:docMk/>
          <pc:sldMk cId="840018457" sldId="295"/>
        </pc:sldMkLst>
        <pc:spChg chg="add mod">
          <ac:chgData name="Zlatan Dimitrov" userId="a25353b3f708983a" providerId="LiveId" clId="{ABA1C787-87A8-59AC-89CE-0EC491DCA426}" dt="2026-08-19T04:29:24.816" v="4216" actId="20577"/>
          <ac:spMkLst>
            <pc:docMk/>
            <pc:sldMk cId="840018457" sldId="295"/>
            <ac:spMk id="3" creationId="{D6F49E73-F50F-2369-2738-44340A4DF000}"/>
          </ac:spMkLst>
        </pc:spChg>
        <pc:spChg chg="mod">
          <ac:chgData name="Zlatan Dimitrov" userId="a25353b3f708983a" providerId="LiveId" clId="{ABA1C787-87A8-59AC-89CE-0EC491DCA426}" dt="2026-08-13T14:07:30.494" v="3855"/>
          <ac:spMkLst>
            <pc:docMk/>
            <pc:sldMk cId="840018457" sldId="295"/>
            <ac:spMk id="4" creationId="{AC69EA32-36FB-3A99-99D9-8DC9220374A0}"/>
          </ac:spMkLst>
        </pc:spChg>
        <pc:spChg chg="mod">
          <ac:chgData name="Zlatan Dimitrov" userId="a25353b3f708983a" providerId="LiveId" clId="{ABA1C787-87A8-59AC-89CE-0EC491DCA426}" dt="2026-08-13T14:07:30.494" v="3855"/>
          <ac:spMkLst>
            <pc:docMk/>
            <pc:sldMk cId="840018457" sldId="295"/>
            <ac:spMk id="6" creationId="{AAFD5C0A-5BE8-5DDE-EB4B-1B715755833C}"/>
          </ac:spMkLst>
        </pc:spChg>
        <pc:spChg chg="mod">
          <ac:chgData name="Zlatan Dimitrov" userId="a25353b3f708983a" providerId="LiveId" clId="{ABA1C787-87A8-59AC-89CE-0EC491DCA426}" dt="2026-07-28T10:03:14.498" v="486" actId="403"/>
          <ac:spMkLst>
            <pc:docMk/>
            <pc:sldMk cId="840018457" sldId="295"/>
            <ac:spMk id="8" creationId="{C9725A54-E763-3A3B-2372-242ADEAF7BBB}"/>
          </ac:spMkLst>
        </pc:spChg>
        <pc:spChg chg="mod">
          <ac:chgData name="Zlatan Dimitrov" userId="a25353b3f708983a" providerId="LiveId" clId="{ABA1C787-87A8-59AC-89CE-0EC491DCA426}" dt="2026-07-28T10:03:14.498" v="486" actId="403"/>
          <ac:spMkLst>
            <pc:docMk/>
            <pc:sldMk cId="840018457" sldId="295"/>
            <ac:spMk id="9" creationId="{55324155-D544-08F5-E7B0-F317B377D7C2}"/>
          </ac:spMkLst>
        </pc:spChg>
        <pc:spChg chg="mod">
          <ac:chgData name="Zlatan Dimitrov" userId="a25353b3f708983a" providerId="LiveId" clId="{ABA1C787-87A8-59AC-89CE-0EC491DCA426}" dt="2026-07-28T10:03:14.498" v="486" actId="403"/>
          <ac:spMkLst>
            <pc:docMk/>
            <pc:sldMk cId="840018457" sldId="295"/>
            <ac:spMk id="10" creationId="{2C863D3B-FBAC-26D6-6A02-3EBC0306CCB3}"/>
          </ac:spMkLst>
        </pc:spChg>
        <pc:spChg chg="mod">
          <ac:chgData name="Zlatan Dimitrov" userId="a25353b3f708983a" providerId="LiveId" clId="{ABA1C787-87A8-59AC-89CE-0EC491DCA426}" dt="2026-08-13T14:07:30.494" v="3855"/>
          <ac:spMkLst>
            <pc:docMk/>
            <pc:sldMk cId="840018457" sldId="295"/>
            <ac:spMk id="11" creationId="{A5E1DB53-5079-9DCD-62F5-EB937B041CFA}"/>
          </ac:spMkLst>
        </pc:spChg>
        <pc:spChg chg="mod">
          <ac:chgData name="Zlatan Dimitrov" userId="a25353b3f708983a" providerId="LiveId" clId="{ABA1C787-87A8-59AC-89CE-0EC491DCA426}" dt="2026-07-28T10:03:14.498" v="486" actId="403"/>
          <ac:spMkLst>
            <pc:docMk/>
            <pc:sldMk cId="840018457" sldId="295"/>
            <ac:spMk id="12" creationId="{663E85D9-E90A-9AD6-45A6-34C1D584CEE7}"/>
          </ac:spMkLst>
        </pc:spChg>
        <pc:spChg chg="mod">
          <ac:chgData name="Zlatan Dimitrov" userId="a25353b3f708983a" providerId="LiveId" clId="{ABA1C787-87A8-59AC-89CE-0EC491DCA426}" dt="2026-08-13T14:07:30.494" v="3855"/>
          <ac:spMkLst>
            <pc:docMk/>
            <pc:sldMk cId="840018457" sldId="295"/>
            <ac:spMk id="13" creationId="{054156CB-246B-8DCA-075B-59BE41BCB9E1}"/>
          </ac:spMkLst>
        </pc:spChg>
        <pc:spChg chg="mod">
          <ac:chgData name="Zlatan Dimitrov" userId="a25353b3f708983a" providerId="LiveId" clId="{ABA1C787-87A8-59AC-89CE-0EC491DCA426}" dt="2026-07-28T10:03:14.498" v="486" actId="403"/>
          <ac:spMkLst>
            <pc:docMk/>
            <pc:sldMk cId="840018457" sldId="295"/>
            <ac:spMk id="14" creationId="{30971117-C905-DE16-8672-AF87DAC602F3}"/>
          </ac:spMkLst>
        </pc:spChg>
        <pc:spChg chg="mod">
          <ac:chgData name="Zlatan Dimitrov" userId="a25353b3f708983a" providerId="LiveId" clId="{ABA1C787-87A8-59AC-89CE-0EC491DCA426}" dt="2026-08-13T14:07:30.494" v="3855"/>
          <ac:spMkLst>
            <pc:docMk/>
            <pc:sldMk cId="840018457" sldId="295"/>
            <ac:spMk id="15" creationId="{E28C9FF0-399E-7C63-90DD-0D78EA017BBA}"/>
          </ac:spMkLst>
        </pc:spChg>
        <pc:spChg chg="mod">
          <ac:chgData name="Zlatan Dimitrov" userId="a25353b3f708983a" providerId="LiveId" clId="{ABA1C787-87A8-59AC-89CE-0EC491DCA426}" dt="2026-08-13T14:07:30.494" v="3855"/>
          <ac:spMkLst>
            <pc:docMk/>
            <pc:sldMk cId="840018457" sldId="295"/>
            <ac:spMk id="16" creationId="{B8E205F0-BDC6-172E-C75F-68CCFCD6D89A}"/>
          </ac:spMkLst>
        </pc:spChg>
        <pc:spChg chg="mod">
          <ac:chgData name="Zlatan Dimitrov" userId="a25353b3f708983a" providerId="LiveId" clId="{ABA1C787-87A8-59AC-89CE-0EC491DCA426}" dt="2026-08-13T14:07:30.494" v="3855"/>
          <ac:spMkLst>
            <pc:docMk/>
            <pc:sldMk cId="840018457" sldId="295"/>
            <ac:spMk id="17" creationId="{BD407A70-4092-BEF4-9A52-6E225BA4924C}"/>
          </ac:spMkLst>
        </pc:spChg>
        <pc:spChg chg="mod">
          <ac:chgData name="Zlatan Dimitrov" userId="a25353b3f708983a" providerId="LiveId" clId="{ABA1C787-87A8-59AC-89CE-0EC491DCA426}" dt="2026-08-13T14:07:30.494" v="3855"/>
          <ac:spMkLst>
            <pc:docMk/>
            <pc:sldMk cId="840018457" sldId="295"/>
            <ac:spMk id="18" creationId="{E2839963-50B5-6827-3E7D-801C12656199}"/>
          </ac:spMkLst>
        </pc:spChg>
        <pc:spChg chg="mod">
          <ac:chgData name="Zlatan Dimitrov" userId="a25353b3f708983a" providerId="LiveId" clId="{ABA1C787-87A8-59AC-89CE-0EC491DCA426}" dt="2026-08-13T14:07:30.494" v="3855"/>
          <ac:spMkLst>
            <pc:docMk/>
            <pc:sldMk cId="840018457" sldId="295"/>
            <ac:spMk id="19" creationId="{B04CCE0F-1783-20FC-5FFA-98C40C5B13BA}"/>
          </ac:spMkLst>
        </pc:spChg>
        <pc:spChg chg="mod">
          <ac:chgData name="Zlatan Dimitrov" userId="a25353b3f708983a" providerId="LiveId" clId="{ABA1C787-87A8-59AC-89CE-0EC491DCA426}" dt="2026-08-13T14:07:30.494" v="3855"/>
          <ac:spMkLst>
            <pc:docMk/>
            <pc:sldMk cId="840018457" sldId="295"/>
            <ac:spMk id="21" creationId="{26A5235B-38A7-984A-8866-2184B0D11E6B}"/>
          </ac:spMkLst>
        </pc:spChg>
        <pc:spChg chg="mod">
          <ac:chgData name="Zlatan Dimitrov" userId="a25353b3f708983a" providerId="LiveId" clId="{ABA1C787-87A8-59AC-89CE-0EC491DCA426}" dt="2026-07-28T10:20:22.542" v="639" actId="20577"/>
          <ac:spMkLst>
            <pc:docMk/>
            <pc:sldMk cId="840018457" sldId="295"/>
            <ac:spMk id="27" creationId="{E70A9ACA-834B-5401-8849-C85CF17EAABB}"/>
          </ac:spMkLst>
        </pc:spChg>
        <pc:spChg chg="mod">
          <ac:chgData name="Zlatan Dimitrov" userId="a25353b3f708983a" providerId="LiveId" clId="{ABA1C787-87A8-59AC-89CE-0EC491DCA426}" dt="2026-08-13T14:07:34.639" v="3857" actId="14100"/>
          <ac:spMkLst>
            <pc:docMk/>
            <pc:sldMk cId="840018457" sldId="295"/>
            <ac:spMk id="43" creationId="{702D2E01-61FE-4DBA-1872-25E4990E4168}"/>
          </ac:spMkLst>
        </pc:spChg>
        <pc:spChg chg="add mod">
          <ac:chgData name="Zlatan Dimitrov" userId="a25353b3f708983a" providerId="LiveId" clId="{ABA1C787-87A8-59AC-89CE-0EC491DCA426}" dt="2026-07-28T10:27:22.098" v="824" actId="20577"/>
          <ac:spMkLst>
            <pc:docMk/>
            <pc:sldMk cId="840018457" sldId="295"/>
            <ac:spMk id="44" creationId="{1E1C3C1C-8850-BB1D-6DC4-3618462566F9}"/>
          </ac:spMkLst>
        </pc:spChg>
        <pc:spChg chg="add mod">
          <ac:chgData name="Zlatan Dimitrov" userId="a25353b3f708983a" providerId="LiveId" clId="{ABA1C787-87A8-59AC-89CE-0EC491DCA426}" dt="2026-07-28T10:26:52.090" v="806" actId="164"/>
          <ac:spMkLst>
            <pc:docMk/>
            <pc:sldMk cId="840018457" sldId="295"/>
            <ac:spMk id="46" creationId="{18F7C165-63EF-0C7F-DF87-51A401180DBA}"/>
          </ac:spMkLst>
        </pc:spChg>
        <pc:spChg chg="mod topLvl">
          <ac:chgData name="Zlatan Dimitrov" userId="a25353b3f708983a" providerId="LiveId" clId="{ABA1C787-87A8-59AC-89CE-0EC491DCA426}" dt="2026-07-28T10:26:52.090" v="806" actId="164"/>
          <ac:spMkLst>
            <pc:docMk/>
            <pc:sldMk cId="840018457" sldId="295"/>
            <ac:spMk id="49" creationId="{6F11DB2E-4930-81E0-7CBF-7DD5CB5F70DD}"/>
          </ac:spMkLst>
        </pc:spChg>
        <pc:spChg chg="mod topLvl">
          <ac:chgData name="Zlatan Dimitrov" userId="a25353b3f708983a" providerId="LiveId" clId="{ABA1C787-87A8-59AC-89CE-0EC491DCA426}" dt="2026-07-28T10:26:52.090" v="806" actId="164"/>
          <ac:spMkLst>
            <pc:docMk/>
            <pc:sldMk cId="840018457" sldId="295"/>
            <ac:spMk id="50" creationId="{6BC87CCF-E515-A7CD-9642-7E582B34FD3E}"/>
          </ac:spMkLst>
        </pc:spChg>
        <pc:spChg chg="mod topLvl">
          <ac:chgData name="Zlatan Dimitrov" userId="a25353b3f708983a" providerId="LiveId" clId="{ABA1C787-87A8-59AC-89CE-0EC491DCA426}" dt="2026-07-28T10:26:52.090" v="806" actId="164"/>
          <ac:spMkLst>
            <pc:docMk/>
            <pc:sldMk cId="840018457" sldId="295"/>
            <ac:spMk id="51" creationId="{92C1EE2A-A8EA-1DD5-AEE1-C8DDB879F694}"/>
          </ac:spMkLst>
        </pc:spChg>
        <pc:spChg chg="mod topLvl">
          <ac:chgData name="Zlatan Dimitrov" userId="a25353b3f708983a" providerId="LiveId" clId="{ABA1C787-87A8-59AC-89CE-0EC491DCA426}" dt="2026-08-10T14:33:40.061" v="2052" actId="20577"/>
          <ac:spMkLst>
            <pc:docMk/>
            <pc:sldMk cId="840018457" sldId="295"/>
            <ac:spMk id="52" creationId="{CFF7D137-85CC-4BCE-8DFA-02422D678062}"/>
          </ac:spMkLst>
        </pc:spChg>
        <pc:spChg chg="mod">
          <ac:chgData name="Zlatan Dimitrov" userId="a25353b3f708983a" providerId="LiveId" clId="{ABA1C787-87A8-59AC-89CE-0EC491DCA426}" dt="2026-07-28T10:32:29.065" v="1313" actId="404"/>
          <ac:spMkLst>
            <pc:docMk/>
            <pc:sldMk cId="840018457" sldId="295"/>
            <ac:spMk id="59" creationId="{43AA0407-D78C-9CD9-2D0C-47412C990584}"/>
          </ac:spMkLst>
        </pc:spChg>
        <pc:spChg chg="add mod">
          <ac:chgData name="Zlatan Dimitrov" userId="a25353b3f708983a" providerId="LiveId" clId="{ABA1C787-87A8-59AC-89CE-0EC491DCA426}" dt="2026-07-28T10:38:52.558" v="1460" actId="14100"/>
          <ac:spMkLst>
            <pc:docMk/>
            <pc:sldMk cId="840018457" sldId="295"/>
            <ac:spMk id="62" creationId="{7130AA32-08B7-1642-3C5C-4CDE3C12DBB7}"/>
          </ac:spMkLst>
        </pc:spChg>
        <pc:spChg chg="add mod">
          <ac:chgData name="Zlatan Dimitrov" userId="a25353b3f708983a" providerId="LiveId" clId="{ABA1C787-87A8-59AC-89CE-0EC491DCA426}" dt="2026-07-28T10:26:52.090" v="806" actId="164"/>
          <ac:spMkLst>
            <pc:docMk/>
            <pc:sldMk cId="840018457" sldId="295"/>
            <ac:spMk id="64" creationId="{A6CBB342-E8F7-D75D-99CA-0462550AD563}"/>
          </ac:spMkLst>
        </pc:spChg>
        <pc:grpChg chg="mod">
          <ac:chgData name="Zlatan Dimitrov" userId="a25353b3f708983a" providerId="LiveId" clId="{ABA1C787-87A8-59AC-89CE-0EC491DCA426}" dt="2026-07-28T10:03:12.441" v="484" actId="14100"/>
          <ac:grpSpMkLst>
            <pc:docMk/>
            <pc:sldMk cId="840018457" sldId="295"/>
            <ac:grpSpMk id="48" creationId="{78EC87CC-15B8-18C8-DA70-339FADE69A5C}"/>
          </ac:grpSpMkLst>
        </pc:grpChg>
        <pc:grpChg chg="add mod">
          <ac:chgData name="Zlatan Dimitrov" userId="a25353b3f708983a" providerId="LiveId" clId="{ABA1C787-87A8-59AC-89CE-0EC491DCA426}" dt="2026-07-28T10:32:26.267" v="1312" actId="1076"/>
          <ac:grpSpMkLst>
            <pc:docMk/>
            <pc:sldMk cId="840018457" sldId="295"/>
            <ac:grpSpMk id="73" creationId="{F4CEEC05-5638-3D7C-BECE-4888EB4380B4}"/>
          </ac:grpSpMkLst>
        </pc:grpChg>
        <pc:cxnChg chg="add mod">
          <ac:chgData name="Zlatan Dimitrov" userId="a25353b3f708983a" providerId="LiveId" clId="{ABA1C787-87A8-59AC-89CE-0EC491DCA426}" dt="2026-07-28T10:25:12.810" v="779" actId="14100"/>
          <ac:cxnSpMkLst>
            <pc:docMk/>
            <pc:sldMk cId="840018457" sldId="295"/>
            <ac:cxnSpMk id="47" creationId="{6FD12317-DBF0-5A82-DB4C-8DC59F21EAE1}"/>
          </ac:cxnSpMkLst>
        </pc:cxnChg>
        <pc:cxnChg chg="mod topLvl">
          <ac:chgData name="Zlatan Dimitrov" userId="a25353b3f708983a" providerId="LiveId" clId="{ABA1C787-87A8-59AC-89CE-0EC491DCA426}" dt="2026-07-28T10:15:03.709" v="605" actId="1076"/>
          <ac:cxnSpMkLst>
            <pc:docMk/>
            <pc:sldMk cId="840018457" sldId="295"/>
            <ac:cxnSpMk id="54" creationId="{9E1D4CD7-F578-2CE0-2285-119504466D95}"/>
          </ac:cxnSpMkLst>
        </pc:cxnChg>
        <pc:cxnChg chg="mod topLvl">
          <ac:chgData name="Zlatan Dimitrov" userId="a25353b3f708983a" providerId="LiveId" clId="{ABA1C787-87A8-59AC-89CE-0EC491DCA426}" dt="2026-07-28T10:15:03.709" v="605" actId="1076"/>
          <ac:cxnSpMkLst>
            <pc:docMk/>
            <pc:sldMk cId="840018457" sldId="295"/>
            <ac:cxnSpMk id="56" creationId="{B14BB505-A5DA-0550-C2DD-4E2B41570106}"/>
          </ac:cxnSpMkLst>
        </pc:cxnChg>
        <pc:cxnChg chg="mod topLvl">
          <ac:chgData name="Zlatan Dimitrov" userId="a25353b3f708983a" providerId="LiveId" clId="{ABA1C787-87A8-59AC-89CE-0EC491DCA426}" dt="2026-07-28T10:26:19.698" v="801" actId="1076"/>
          <ac:cxnSpMkLst>
            <pc:docMk/>
            <pc:sldMk cId="840018457" sldId="295"/>
            <ac:cxnSpMk id="57" creationId="{5109FCEF-9BE1-B9F1-7A32-B3B3296525F8}"/>
          </ac:cxnSpMkLst>
        </pc:cxnChg>
        <pc:cxnChg chg="add mod">
          <ac:chgData name="Zlatan Dimitrov" userId="a25353b3f708983a" providerId="LiveId" clId="{ABA1C787-87A8-59AC-89CE-0EC491DCA426}" dt="2026-07-28T10:38:52.558" v="1460" actId="14100"/>
          <ac:cxnSpMkLst>
            <pc:docMk/>
            <pc:sldMk cId="840018457" sldId="295"/>
            <ac:cxnSpMk id="63" creationId="{6E0EE6C0-E925-DFA5-9EA4-6B98C67E4DF7}"/>
          </ac:cxnSpMkLst>
        </pc:cxnChg>
        <pc:cxnChg chg="add mod">
          <ac:chgData name="Zlatan Dimitrov" userId="a25353b3f708983a" providerId="LiveId" clId="{ABA1C787-87A8-59AC-89CE-0EC491DCA426}" dt="2026-07-28T10:25:41.291" v="788" actId="14100"/>
          <ac:cxnSpMkLst>
            <pc:docMk/>
            <pc:sldMk cId="840018457" sldId="295"/>
            <ac:cxnSpMk id="69" creationId="{062F4EA0-E9DC-DA46-2CF0-CCDA0BFFAC35}"/>
          </ac:cxnSpMkLst>
        </pc:cxnChg>
        <pc:cxnChg chg="add mod">
          <ac:chgData name="Zlatan Dimitrov" userId="a25353b3f708983a" providerId="LiveId" clId="{ABA1C787-87A8-59AC-89CE-0EC491DCA426}" dt="2026-07-28T10:38:52.558" v="1460" actId="14100"/>
          <ac:cxnSpMkLst>
            <pc:docMk/>
            <pc:sldMk cId="840018457" sldId="295"/>
            <ac:cxnSpMk id="71" creationId="{1895CD17-7A4A-DF43-C4DE-794BF47BF446}"/>
          </ac:cxnSpMkLst>
        </pc:cxnChg>
      </pc:sldChg>
      <pc:sldChg chg="addSp delSp modSp add del mod">
        <pc:chgData name="Zlatan Dimitrov" userId="a25353b3f708983a" providerId="LiveId" clId="{ABA1C787-87A8-59AC-89CE-0EC491DCA426}" dt="2026-08-18T15:18:27.717" v="4171" actId="2696"/>
        <pc:sldMkLst>
          <pc:docMk/>
          <pc:sldMk cId="4129541254" sldId="296"/>
        </pc:sldMkLst>
      </pc:sldChg>
      <pc:sldChg chg="addSp delSp modSp mod">
        <pc:chgData name="Zlatan Dimitrov" userId="a25353b3f708983a" providerId="LiveId" clId="{ABA1C787-87A8-59AC-89CE-0EC491DCA426}" dt="2026-08-18T14:40:30.961" v="4125" actId="2711"/>
        <pc:sldMkLst>
          <pc:docMk/>
          <pc:sldMk cId="2228941198" sldId="300"/>
        </pc:sldMkLst>
        <pc:spChg chg="mod">
          <ac:chgData name="Zlatan Dimitrov" userId="a25353b3f708983a" providerId="LiveId" clId="{ABA1C787-87A8-59AC-89CE-0EC491DCA426}" dt="2026-08-12T07:49:53.984" v="2780" actId="2711"/>
          <ac:spMkLst>
            <pc:docMk/>
            <pc:sldMk cId="2228941198" sldId="300"/>
            <ac:spMk id="3" creationId="{27BABA82-1770-2E7C-BB8F-4B4D94572AA8}"/>
          </ac:spMkLst>
        </pc:spChg>
        <pc:spChg chg="mod">
          <ac:chgData name="Zlatan Dimitrov" userId="a25353b3f708983a" providerId="LiveId" clId="{ABA1C787-87A8-59AC-89CE-0EC491DCA426}" dt="2026-08-18T14:40:30.961" v="4125" actId="2711"/>
          <ac:spMkLst>
            <pc:docMk/>
            <pc:sldMk cId="2228941198" sldId="300"/>
            <ac:spMk id="4" creationId="{5D099FE4-A7E8-F539-C0A6-56DF19555B58}"/>
          </ac:spMkLst>
        </pc:spChg>
        <pc:spChg chg="mod">
          <ac:chgData name="Zlatan Dimitrov" userId="a25353b3f708983a" providerId="LiveId" clId="{ABA1C787-87A8-59AC-89CE-0EC491DCA426}" dt="2026-08-18T14:40:30.961" v="4125" actId="2711"/>
          <ac:spMkLst>
            <pc:docMk/>
            <pc:sldMk cId="2228941198" sldId="300"/>
            <ac:spMk id="9" creationId="{E37C78A5-7C04-65FF-C3A5-6EDD64BC93FE}"/>
          </ac:spMkLst>
        </pc:spChg>
        <pc:spChg chg="mod">
          <ac:chgData name="Zlatan Dimitrov" userId="a25353b3f708983a" providerId="LiveId" clId="{ABA1C787-87A8-59AC-89CE-0EC491DCA426}" dt="2026-08-18T14:40:30.961" v="4125" actId="2711"/>
          <ac:spMkLst>
            <pc:docMk/>
            <pc:sldMk cId="2228941198" sldId="300"/>
            <ac:spMk id="10" creationId="{45ED47FE-4BCF-67C0-EAA4-2B8F80817B0D}"/>
          </ac:spMkLst>
        </pc:spChg>
        <pc:spChg chg="mod">
          <ac:chgData name="Zlatan Dimitrov" userId="a25353b3f708983a" providerId="LiveId" clId="{ABA1C787-87A8-59AC-89CE-0EC491DCA426}" dt="2026-08-18T14:40:30.961" v="4125" actId="2711"/>
          <ac:spMkLst>
            <pc:docMk/>
            <pc:sldMk cId="2228941198" sldId="300"/>
            <ac:spMk id="12" creationId="{01054413-5E7B-A0B2-65E9-BC1624317F68}"/>
          </ac:spMkLst>
        </pc:spChg>
        <pc:spChg chg="mod">
          <ac:chgData name="Zlatan Dimitrov" userId="a25353b3f708983a" providerId="LiveId" clId="{ABA1C787-87A8-59AC-89CE-0EC491DCA426}" dt="2026-08-18T14:40:30.961" v="4125" actId="2711"/>
          <ac:spMkLst>
            <pc:docMk/>
            <pc:sldMk cId="2228941198" sldId="300"/>
            <ac:spMk id="17" creationId="{D789030D-2649-E11E-2ACD-E85E695A3BE8}"/>
          </ac:spMkLst>
        </pc:spChg>
        <pc:spChg chg="mod">
          <ac:chgData name="Zlatan Dimitrov" userId="a25353b3f708983a" providerId="LiveId" clId="{ABA1C787-87A8-59AC-89CE-0EC491DCA426}" dt="2026-08-18T14:40:30.961" v="4125" actId="2711"/>
          <ac:spMkLst>
            <pc:docMk/>
            <pc:sldMk cId="2228941198" sldId="300"/>
            <ac:spMk id="22" creationId="{055CBFCB-DEE2-612D-42D9-0BBBB287AC6C}"/>
          </ac:spMkLst>
        </pc:spChg>
        <pc:spChg chg="mod">
          <ac:chgData name="Zlatan Dimitrov" userId="a25353b3f708983a" providerId="LiveId" clId="{ABA1C787-87A8-59AC-89CE-0EC491DCA426}" dt="2026-08-18T14:40:30.961" v="4125" actId="2711"/>
          <ac:spMkLst>
            <pc:docMk/>
            <pc:sldMk cId="2228941198" sldId="300"/>
            <ac:spMk id="25" creationId="{8C6508D7-30A1-744F-F7F2-154B4575D7D6}"/>
          </ac:spMkLst>
        </pc:spChg>
        <pc:spChg chg="mod">
          <ac:chgData name="Zlatan Dimitrov" userId="a25353b3f708983a" providerId="LiveId" clId="{ABA1C787-87A8-59AC-89CE-0EC491DCA426}" dt="2026-08-18T14:40:30.961" v="4125" actId="2711"/>
          <ac:spMkLst>
            <pc:docMk/>
            <pc:sldMk cId="2228941198" sldId="300"/>
            <ac:spMk id="27" creationId="{75374323-6CAF-BE89-E5A7-7FA11572A6E9}"/>
          </ac:spMkLst>
        </pc:spChg>
        <pc:spChg chg="mod">
          <ac:chgData name="Zlatan Dimitrov" userId="a25353b3f708983a" providerId="LiveId" clId="{ABA1C787-87A8-59AC-89CE-0EC491DCA426}" dt="2026-08-18T14:40:30.961" v="4125" actId="2711"/>
          <ac:spMkLst>
            <pc:docMk/>
            <pc:sldMk cId="2228941198" sldId="300"/>
            <ac:spMk id="41" creationId="{1A328BF4-D868-36E7-0B3A-3DE62537942F}"/>
          </ac:spMkLst>
        </pc:spChg>
        <pc:spChg chg="mod">
          <ac:chgData name="Zlatan Dimitrov" userId="a25353b3f708983a" providerId="LiveId" clId="{ABA1C787-87A8-59AC-89CE-0EC491DCA426}" dt="2026-08-18T14:40:30.961" v="4125" actId="2711"/>
          <ac:spMkLst>
            <pc:docMk/>
            <pc:sldMk cId="2228941198" sldId="300"/>
            <ac:spMk id="42" creationId="{383FCC88-7356-C284-C614-DE8222C97374}"/>
          </ac:spMkLst>
        </pc:spChg>
        <pc:spChg chg="mod">
          <ac:chgData name="Zlatan Dimitrov" userId="a25353b3f708983a" providerId="LiveId" clId="{ABA1C787-87A8-59AC-89CE-0EC491DCA426}" dt="2026-08-13T14:05:15.551" v="3829" actId="14100"/>
          <ac:spMkLst>
            <pc:docMk/>
            <pc:sldMk cId="2228941198" sldId="300"/>
            <ac:spMk id="43" creationId="{CA1D0873-07B5-6DA2-5BF9-3746DEDA151C}"/>
          </ac:spMkLst>
        </pc:spChg>
        <pc:spChg chg="mod">
          <ac:chgData name="Zlatan Dimitrov" userId="a25353b3f708983a" providerId="LiveId" clId="{ABA1C787-87A8-59AC-89CE-0EC491DCA426}" dt="2026-08-13T14:05:30.517" v="3850" actId="14100"/>
          <ac:spMkLst>
            <pc:docMk/>
            <pc:sldMk cId="2228941198" sldId="300"/>
            <ac:spMk id="44" creationId="{218A14A4-BC1B-500D-B734-5AD1444AE298}"/>
          </ac:spMkLst>
        </pc:spChg>
      </pc:sldChg>
      <pc:sldChg chg="addSp delSp modSp new mod">
        <pc:chgData name="Zlatan Dimitrov" userId="a25353b3f708983a" providerId="LiveId" clId="{ABA1C787-87A8-59AC-89CE-0EC491DCA426}" dt="2026-08-18T15:18:43.451" v="4176" actId="732"/>
        <pc:sldMkLst>
          <pc:docMk/>
          <pc:sldMk cId="3555323324" sldId="301"/>
        </pc:sldMkLst>
        <pc:spChg chg="add mod">
          <ac:chgData name="Zlatan Dimitrov" userId="a25353b3f708983a" providerId="LiveId" clId="{ABA1C787-87A8-59AC-89CE-0EC491DCA426}" dt="2026-07-28T10:09:11.769" v="592" actId="403"/>
          <ac:spMkLst>
            <pc:docMk/>
            <pc:sldMk cId="3555323324" sldId="301"/>
            <ac:spMk id="11" creationId="{0F6F40F3-E284-181B-C3B2-127054C711E2}"/>
          </ac:spMkLst>
        </pc:spChg>
        <pc:picChg chg="add mod modCrop">
          <ac:chgData name="Zlatan Dimitrov" userId="a25353b3f708983a" providerId="LiveId" clId="{ABA1C787-87A8-59AC-89CE-0EC491DCA426}" dt="2026-07-28T10:06:51.083" v="510" actId="1076"/>
          <ac:picMkLst>
            <pc:docMk/>
            <pc:sldMk cId="3555323324" sldId="301"/>
            <ac:picMk id="9" creationId="{93C7931F-D0D8-7CD5-E1AF-8BFBED87D24A}"/>
          </ac:picMkLst>
        </pc:picChg>
        <pc:picChg chg="add mod modCrop">
          <ac:chgData name="Zlatan Dimitrov" userId="a25353b3f708983a" providerId="LiveId" clId="{ABA1C787-87A8-59AC-89CE-0EC491DCA426}" dt="2026-08-18T15:18:43.451" v="4176" actId="732"/>
          <ac:picMkLst>
            <pc:docMk/>
            <pc:sldMk cId="3555323324" sldId="301"/>
            <ac:picMk id="10" creationId="{57BF6501-5018-DDC3-B94E-EDBA8B4E6651}"/>
          </ac:picMkLst>
        </pc:picChg>
      </pc:sldChg>
      <pc:sldChg chg="addSp delSp modSp new mod">
        <pc:chgData name="Zlatan Dimitrov" userId="a25353b3f708983a" providerId="LiveId" clId="{ABA1C787-87A8-59AC-89CE-0EC491DCA426}" dt="2026-07-28T10:08:58.135" v="589" actId="14100"/>
        <pc:sldMkLst>
          <pc:docMk/>
          <pc:sldMk cId="1353024271" sldId="302"/>
        </pc:sldMkLst>
        <pc:spChg chg="add mod">
          <ac:chgData name="Zlatan Dimitrov" userId="a25353b3f708983a" providerId="LiveId" clId="{ABA1C787-87A8-59AC-89CE-0EC491DCA426}" dt="2026-07-28T10:08:58.135" v="589" actId="14100"/>
          <ac:spMkLst>
            <pc:docMk/>
            <pc:sldMk cId="1353024271" sldId="302"/>
            <ac:spMk id="6" creationId="{A12FB0C9-A958-858F-651F-D0E648124269}"/>
          </ac:spMkLst>
        </pc:spChg>
        <pc:picChg chg="add mod">
          <ac:chgData name="Zlatan Dimitrov" userId="a25353b3f708983a" providerId="LiveId" clId="{ABA1C787-87A8-59AC-89CE-0EC491DCA426}" dt="2026-07-28T10:07:48.319" v="555" actId="1076"/>
          <ac:picMkLst>
            <pc:docMk/>
            <pc:sldMk cId="1353024271" sldId="302"/>
            <ac:picMk id="5" creationId="{194931C8-7E16-E441-2852-7054DC4317C8}"/>
          </ac:picMkLst>
        </pc:picChg>
      </pc:sldChg>
      <pc:sldChg chg="addSp delSp modSp new mod ord">
        <pc:chgData name="Zlatan Dimitrov" userId="a25353b3f708983a" providerId="LiveId" clId="{ABA1C787-87A8-59AC-89CE-0EC491DCA426}" dt="2026-07-28T10:08:53.069" v="588" actId="14100"/>
        <pc:sldMkLst>
          <pc:docMk/>
          <pc:sldMk cId="1370323431" sldId="303"/>
        </pc:sldMkLst>
        <pc:spChg chg="add mod">
          <ac:chgData name="Zlatan Dimitrov" userId="a25353b3f708983a" providerId="LiveId" clId="{ABA1C787-87A8-59AC-89CE-0EC491DCA426}" dt="2026-07-28T10:08:53.069" v="588" actId="14100"/>
          <ac:spMkLst>
            <pc:docMk/>
            <pc:sldMk cId="1370323431" sldId="303"/>
            <ac:spMk id="6" creationId="{2BDEDFFB-8CF7-088B-BD84-5E9F3E8E6854}"/>
          </ac:spMkLst>
        </pc:spChg>
        <pc:picChg chg="add mod modCrop">
          <ac:chgData name="Zlatan Dimitrov" userId="a25353b3f708983a" providerId="LiveId" clId="{ABA1C787-87A8-59AC-89CE-0EC491DCA426}" dt="2026-07-28T10:07:28.336" v="534" actId="732"/>
          <ac:picMkLst>
            <pc:docMk/>
            <pc:sldMk cId="1370323431" sldId="303"/>
            <ac:picMk id="5" creationId="{5CE3F940-2320-9073-EA13-22FC2AF03BA1}"/>
          </ac:picMkLst>
        </pc:picChg>
      </pc:sldChg>
      <pc:sldChg chg="addSp modSp new mod">
        <pc:chgData name="Zlatan Dimitrov" userId="a25353b3f708983a" providerId="LiveId" clId="{ABA1C787-87A8-59AC-89CE-0EC491DCA426}" dt="2026-08-19T12:18:37.883" v="4221"/>
        <pc:sldMkLst>
          <pc:docMk/>
          <pc:sldMk cId="1537652872" sldId="304"/>
        </pc:sldMkLst>
        <pc:spChg chg="mod">
          <ac:chgData name="Zlatan Dimitrov" userId="a25353b3f708983a" providerId="LiveId" clId="{ABA1C787-87A8-59AC-89CE-0EC491DCA426}" dt="2026-07-28T10:04:11.694" v="503" actId="27636"/>
          <ac:spMkLst>
            <pc:docMk/>
            <pc:sldMk cId="1537652872" sldId="304"/>
            <ac:spMk id="2" creationId="{B8AF434F-C9AB-41F7-040C-70FA15087435}"/>
          </ac:spMkLst>
        </pc:spChg>
        <pc:spChg chg="mod">
          <ac:chgData name="Zlatan Dimitrov" userId="a25353b3f708983a" providerId="LiveId" clId="{ABA1C787-87A8-59AC-89CE-0EC491DCA426}" dt="2026-08-12T07:55:54.710" v="2936" actId="14100"/>
          <ac:spMkLst>
            <pc:docMk/>
            <pc:sldMk cId="1537652872" sldId="304"/>
            <ac:spMk id="3" creationId="{8477E133-B4C7-5850-475F-CE85ADC1C05A}"/>
          </ac:spMkLst>
        </pc:spChg>
        <pc:spChg chg="mod">
          <ac:chgData name="Zlatan Dimitrov" userId="a25353b3f708983a" providerId="LiveId" clId="{ABA1C787-87A8-59AC-89CE-0EC491DCA426}" dt="2026-08-13T14:07:39.727" v="3858"/>
          <ac:spMkLst>
            <pc:docMk/>
            <pc:sldMk cId="1537652872" sldId="304"/>
            <ac:spMk id="11" creationId="{971D5C77-0226-227F-AAFD-27BC531005F3}"/>
          </ac:spMkLst>
        </pc:spChg>
        <pc:spChg chg="mod">
          <ac:chgData name="Zlatan Dimitrov" userId="a25353b3f708983a" providerId="LiveId" clId="{ABA1C787-87A8-59AC-89CE-0EC491DCA426}" dt="2026-08-13T14:07:39.727" v="3858"/>
          <ac:spMkLst>
            <pc:docMk/>
            <pc:sldMk cId="1537652872" sldId="304"/>
            <ac:spMk id="14" creationId="{E84FCFCD-EFB4-7F11-8C90-671214284259}"/>
          </ac:spMkLst>
        </pc:spChg>
        <pc:spChg chg="mod">
          <ac:chgData name="Zlatan Dimitrov" userId="a25353b3f708983a" providerId="LiveId" clId="{ABA1C787-87A8-59AC-89CE-0EC491DCA426}" dt="2026-07-28T10:04:16.694" v="504"/>
          <ac:spMkLst>
            <pc:docMk/>
            <pc:sldMk cId="1537652872" sldId="304"/>
            <ac:spMk id="15" creationId="{7D65FE71-79D4-F9C0-48D6-8CB961FCC6FC}"/>
          </ac:spMkLst>
        </pc:spChg>
        <pc:spChg chg="mod">
          <ac:chgData name="Zlatan Dimitrov" userId="a25353b3f708983a" providerId="LiveId" clId="{ABA1C787-87A8-59AC-89CE-0EC491DCA426}" dt="2026-07-28T10:20:48.950" v="666" actId="20577"/>
          <ac:spMkLst>
            <pc:docMk/>
            <pc:sldMk cId="1537652872" sldId="304"/>
            <ac:spMk id="17" creationId="{89B4EF13-C4D8-3386-D8D5-A5B88649C28A}"/>
          </ac:spMkLst>
        </pc:spChg>
        <pc:spChg chg="mod">
          <ac:chgData name="Zlatan Dimitrov" userId="a25353b3f708983a" providerId="LiveId" clId="{ABA1C787-87A8-59AC-89CE-0EC491DCA426}" dt="2026-07-28T10:04:16.694" v="504"/>
          <ac:spMkLst>
            <pc:docMk/>
            <pc:sldMk cId="1537652872" sldId="304"/>
            <ac:spMk id="18" creationId="{E32C6451-E41F-FC57-2843-017B6A030D62}"/>
          </ac:spMkLst>
        </pc:spChg>
        <pc:spChg chg="mod">
          <ac:chgData name="Zlatan Dimitrov" userId="a25353b3f708983a" providerId="LiveId" clId="{ABA1C787-87A8-59AC-89CE-0EC491DCA426}" dt="2026-08-13T14:07:39.727" v="3858"/>
          <ac:spMkLst>
            <pc:docMk/>
            <pc:sldMk cId="1537652872" sldId="304"/>
            <ac:spMk id="19" creationId="{852E6A3E-4777-B852-A4EF-A906A70968BB}"/>
          </ac:spMkLst>
        </pc:spChg>
        <pc:spChg chg="mod">
          <ac:chgData name="Zlatan Dimitrov" userId="a25353b3f708983a" providerId="LiveId" clId="{ABA1C787-87A8-59AC-89CE-0EC491DCA426}" dt="2026-08-13T14:07:39.727" v="3858"/>
          <ac:spMkLst>
            <pc:docMk/>
            <pc:sldMk cId="1537652872" sldId="304"/>
            <ac:spMk id="21" creationId="{BDC858B7-C0E1-1A85-9F83-D8BB90E1BEBA}"/>
          </ac:spMkLst>
        </pc:spChg>
        <pc:spChg chg="mod">
          <ac:chgData name="Zlatan Dimitrov" userId="a25353b3f708983a" providerId="LiveId" clId="{ABA1C787-87A8-59AC-89CE-0EC491DCA426}" dt="2026-08-13T14:07:39.727" v="3858"/>
          <ac:spMkLst>
            <pc:docMk/>
            <pc:sldMk cId="1537652872" sldId="304"/>
            <ac:spMk id="22" creationId="{EB875D9A-E5A6-5A11-5400-07CEF6359DA8}"/>
          </ac:spMkLst>
        </pc:spChg>
        <pc:spChg chg="mod">
          <ac:chgData name="Zlatan Dimitrov" userId="a25353b3f708983a" providerId="LiveId" clId="{ABA1C787-87A8-59AC-89CE-0EC491DCA426}" dt="2026-08-13T14:07:39.727" v="3858"/>
          <ac:spMkLst>
            <pc:docMk/>
            <pc:sldMk cId="1537652872" sldId="304"/>
            <ac:spMk id="23" creationId="{51947673-CCFF-189A-B901-3BE8EBAC4850}"/>
          </ac:spMkLst>
        </pc:spChg>
        <pc:spChg chg="mod">
          <ac:chgData name="Zlatan Dimitrov" userId="a25353b3f708983a" providerId="LiveId" clId="{ABA1C787-87A8-59AC-89CE-0EC491DCA426}" dt="2026-08-13T14:07:39.727" v="3858"/>
          <ac:spMkLst>
            <pc:docMk/>
            <pc:sldMk cId="1537652872" sldId="304"/>
            <ac:spMk id="24" creationId="{47855C0B-5420-921A-5983-E0122C52F61E}"/>
          </ac:spMkLst>
        </pc:spChg>
        <pc:spChg chg="mod">
          <ac:chgData name="Zlatan Dimitrov" userId="a25353b3f708983a" providerId="LiveId" clId="{ABA1C787-87A8-59AC-89CE-0EC491DCA426}" dt="2026-08-13T14:07:39.727" v="3858"/>
          <ac:spMkLst>
            <pc:docMk/>
            <pc:sldMk cId="1537652872" sldId="304"/>
            <ac:spMk id="26" creationId="{3E8A36D3-9743-31AE-F960-A121715E604B}"/>
          </ac:spMkLst>
        </pc:spChg>
        <pc:spChg chg="mod">
          <ac:chgData name="Zlatan Dimitrov" userId="a25353b3f708983a" providerId="LiveId" clId="{ABA1C787-87A8-59AC-89CE-0EC491DCA426}" dt="2026-07-28T10:04:16.694" v="504"/>
          <ac:spMkLst>
            <pc:docMk/>
            <pc:sldMk cId="1537652872" sldId="304"/>
            <ac:spMk id="27" creationId="{50A854DC-1D91-B633-3240-C2439571FF1A}"/>
          </ac:spMkLst>
        </pc:spChg>
        <pc:spChg chg="mod">
          <ac:chgData name="Zlatan Dimitrov" userId="a25353b3f708983a" providerId="LiveId" clId="{ABA1C787-87A8-59AC-89CE-0EC491DCA426}" dt="2026-08-13T14:07:39.727" v="3858"/>
          <ac:spMkLst>
            <pc:docMk/>
            <pc:sldMk cId="1537652872" sldId="304"/>
            <ac:spMk id="28" creationId="{CE0E4768-D923-AD89-48E6-11A4D95A71D3}"/>
          </ac:spMkLst>
        </pc:spChg>
        <pc:spChg chg="mod">
          <ac:chgData name="Zlatan Dimitrov" userId="a25353b3f708983a" providerId="LiveId" clId="{ABA1C787-87A8-59AC-89CE-0EC491DCA426}" dt="2026-07-28T10:04:16.694" v="504"/>
          <ac:spMkLst>
            <pc:docMk/>
            <pc:sldMk cId="1537652872" sldId="304"/>
            <ac:spMk id="30" creationId="{CA83ECD8-83E1-D944-0892-D914B3DD64D8}"/>
          </ac:spMkLst>
        </pc:spChg>
        <pc:spChg chg="mod">
          <ac:chgData name="Zlatan Dimitrov" userId="a25353b3f708983a" providerId="LiveId" clId="{ABA1C787-87A8-59AC-89CE-0EC491DCA426}" dt="2026-08-13T14:07:39.727" v="3858"/>
          <ac:spMkLst>
            <pc:docMk/>
            <pc:sldMk cId="1537652872" sldId="304"/>
            <ac:spMk id="31" creationId="{90C518AF-A0F6-D25C-27DD-D128761779E5}"/>
          </ac:spMkLst>
        </pc:spChg>
        <pc:spChg chg="mod">
          <ac:chgData name="Zlatan Dimitrov" userId="a25353b3f708983a" providerId="LiveId" clId="{ABA1C787-87A8-59AC-89CE-0EC491DCA426}" dt="2026-07-28T10:04:16.694" v="504"/>
          <ac:spMkLst>
            <pc:docMk/>
            <pc:sldMk cId="1537652872" sldId="304"/>
            <ac:spMk id="32" creationId="{E99F2133-E606-BB32-6F16-B6D8CC967C11}"/>
          </ac:spMkLst>
        </pc:spChg>
        <pc:spChg chg="mod">
          <ac:chgData name="Zlatan Dimitrov" userId="a25353b3f708983a" providerId="LiveId" clId="{ABA1C787-87A8-59AC-89CE-0EC491DCA426}" dt="2026-08-13T14:07:41.486" v="3859" actId="14100"/>
          <ac:spMkLst>
            <pc:docMk/>
            <pc:sldMk cId="1537652872" sldId="304"/>
            <ac:spMk id="34" creationId="{56E3B8C5-3436-CA14-E053-A7F4EE1350BC}"/>
          </ac:spMkLst>
        </pc:spChg>
        <pc:spChg chg="add mod">
          <ac:chgData name="Zlatan Dimitrov" userId="a25353b3f708983a" providerId="LiveId" clId="{ABA1C787-87A8-59AC-89CE-0EC491DCA426}" dt="2026-08-19T12:18:37.883" v="4221"/>
          <ac:spMkLst>
            <pc:docMk/>
            <pc:sldMk cId="1537652872" sldId="304"/>
            <ac:spMk id="35" creationId="{47447BD4-4BD9-DD11-19D9-280CF901DDCE}"/>
          </ac:spMkLst>
        </pc:spChg>
        <pc:picChg chg="add mod">
          <ac:chgData name="Zlatan Dimitrov" userId="a25353b3f708983a" providerId="LiveId" clId="{ABA1C787-87A8-59AC-89CE-0EC491DCA426}" dt="2026-08-17T14:58:43.931" v="4118" actId="14100"/>
          <ac:picMkLst>
            <pc:docMk/>
            <pc:sldMk cId="1537652872" sldId="304"/>
            <ac:picMk id="5" creationId="{D94911B8-439D-2567-F482-F6F5C584B352}"/>
          </ac:picMkLst>
        </pc:picChg>
        <pc:picChg chg="add mod">
          <ac:chgData name="Zlatan Dimitrov" userId="a25353b3f708983a" providerId="LiveId" clId="{ABA1C787-87A8-59AC-89CE-0EC491DCA426}" dt="2026-08-17T14:58:45.999" v="4119" actId="1076"/>
          <ac:picMkLst>
            <pc:docMk/>
            <pc:sldMk cId="1537652872" sldId="304"/>
            <ac:picMk id="6" creationId="{28E74551-70B3-A347-38A0-AF37F92C0B7E}"/>
          </ac:picMkLst>
        </pc:picChg>
      </pc:sldChg>
      <pc:sldChg chg="addSp delSp modSp add mod ord">
        <pc:chgData name="Zlatan Dimitrov" userId="a25353b3f708983a" providerId="LiveId" clId="{ABA1C787-87A8-59AC-89CE-0EC491DCA426}" dt="2026-08-19T12:32:42.589" v="4232" actId="14100"/>
        <pc:sldMkLst>
          <pc:docMk/>
          <pc:sldMk cId="4144362780" sldId="305"/>
        </pc:sldMkLst>
        <pc:spChg chg="add del mod">
          <ac:chgData name="Zlatan Dimitrov" userId="a25353b3f708983a" providerId="LiveId" clId="{ABA1C787-87A8-59AC-89CE-0EC491DCA426}" dt="2026-08-19T12:18:49.485" v="4223" actId="478"/>
          <ac:spMkLst>
            <pc:docMk/>
            <pc:sldMk cId="4144362780" sldId="305"/>
            <ac:spMk id="3" creationId="{A9BB179C-26CF-D33E-D3DE-1A7BB930D3CE}"/>
          </ac:spMkLst>
        </pc:spChg>
        <pc:spChg chg="add mod">
          <ac:chgData name="Zlatan Dimitrov" userId="a25353b3f708983a" providerId="LiveId" clId="{ABA1C787-87A8-59AC-89CE-0EC491DCA426}" dt="2026-08-19T12:19:09.018" v="4230" actId="14100"/>
          <ac:spMkLst>
            <pc:docMk/>
            <pc:sldMk cId="4144362780" sldId="305"/>
            <ac:spMk id="4" creationId="{13E1F1C4-1735-2D61-7615-5E88F504E4B2}"/>
          </ac:spMkLst>
        </pc:spChg>
        <pc:spChg chg="mod">
          <ac:chgData name="Zlatan Dimitrov" userId="a25353b3f708983a" providerId="LiveId" clId="{ABA1C787-87A8-59AC-89CE-0EC491DCA426}" dt="2026-08-12T13:01:24.389" v="3368" actId="404"/>
          <ac:spMkLst>
            <pc:docMk/>
            <pc:sldMk cId="4144362780" sldId="305"/>
            <ac:spMk id="44" creationId="{2F6791B4-89DC-9884-0E43-831DC2D97957}"/>
          </ac:spMkLst>
        </pc:spChg>
        <pc:spChg chg="mod">
          <ac:chgData name="Zlatan Dimitrov" userId="a25353b3f708983a" providerId="LiveId" clId="{ABA1C787-87A8-59AC-89CE-0EC491DCA426}" dt="2026-08-19T12:32:39.223" v="4231"/>
          <ac:spMkLst>
            <pc:docMk/>
            <pc:sldMk cId="4144362780" sldId="305"/>
            <ac:spMk id="45" creationId="{6830DCE7-8292-32F4-E613-E9C2E396B079}"/>
          </ac:spMkLst>
        </pc:spChg>
        <pc:spChg chg="mod">
          <ac:chgData name="Zlatan Dimitrov" userId="a25353b3f708983a" providerId="LiveId" clId="{ABA1C787-87A8-59AC-89CE-0EC491DCA426}" dt="2026-08-19T12:32:39.223" v="4231"/>
          <ac:spMkLst>
            <pc:docMk/>
            <pc:sldMk cId="4144362780" sldId="305"/>
            <ac:spMk id="46" creationId="{B2C186A2-1604-4ED1-8521-8036C5F3ABDE}"/>
          </ac:spMkLst>
        </pc:spChg>
        <pc:spChg chg="mod">
          <ac:chgData name="Zlatan Dimitrov" userId="a25353b3f708983a" providerId="LiveId" clId="{ABA1C787-87A8-59AC-89CE-0EC491DCA426}" dt="2026-08-12T13:01:24.389" v="3368" actId="404"/>
          <ac:spMkLst>
            <pc:docMk/>
            <pc:sldMk cId="4144362780" sldId="305"/>
            <ac:spMk id="48" creationId="{E2977335-AD7F-A41C-9A1A-A735796B6E4E}"/>
          </ac:spMkLst>
        </pc:spChg>
        <pc:spChg chg="mod">
          <ac:chgData name="Zlatan Dimitrov" userId="a25353b3f708983a" providerId="LiveId" clId="{ABA1C787-87A8-59AC-89CE-0EC491DCA426}" dt="2026-08-19T12:32:39.223" v="4231"/>
          <ac:spMkLst>
            <pc:docMk/>
            <pc:sldMk cId="4144362780" sldId="305"/>
            <ac:spMk id="49" creationId="{B726FFA3-10FE-0641-AE5C-AE812AB61460}"/>
          </ac:spMkLst>
        </pc:spChg>
        <pc:spChg chg="mod">
          <ac:chgData name="Zlatan Dimitrov" userId="a25353b3f708983a" providerId="LiveId" clId="{ABA1C787-87A8-59AC-89CE-0EC491DCA426}" dt="2026-08-19T12:32:39.223" v="4231"/>
          <ac:spMkLst>
            <pc:docMk/>
            <pc:sldMk cId="4144362780" sldId="305"/>
            <ac:spMk id="50" creationId="{3AE10EE1-6D05-E374-3BB2-6672B5F62185}"/>
          </ac:spMkLst>
        </pc:spChg>
        <pc:spChg chg="mod">
          <ac:chgData name="Zlatan Dimitrov" userId="a25353b3f708983a" providerId="LiveId" clId="{ABA1C787-87A8-59AC-89CE-0EC491DCA426}" dt="2026-08-12T13:01:24.389" v="3368" actId="404"/>
          <ac:spMkLst>
            <pc:docMk/>
            <pc:sldMk cId="4144362780" sldId="305"/>
            <ac:spMk id="51" creationId="{9D53149C-304E-44E6-6FD4-54C578F903A1}"/>
          </ac:spMkLst>
        </pc:spChg>
        <pc:spChg chg="mod">
          <ac:chgData name="Zlatan Dimitrov" userId="a25353b3f708983a" providerId="LiveId" clId="{ABA1C787-87A8-59AC-89CE-0EC491DCA426}" dt="2026-08-12T13:01:24.389" v="3368" actId="404"/>
          <ac:spMkLst>
            <pc:docMk/>
            <pc:sldMk cId="4144362780" sldId="305"/>
            <ac:spMk id="53" creationId="{C2FAF128-9045-8246-B992-32EFA12E5B0B}"/>
          </ac:spMkLst>
        </pc:spChg>
        <pc:spChg chg="mod">
          <ac:chgData name="Zlatan Dimitrov" userId="a25353b3f708983a" providerId="LiveId" clId="{ABA1C787-87A8-59AC-89CE-0EC491DCA426}" dt="2026-08-19T12:32:39.223" v="4231"/>
          <ac:spMkLst>
            <pc:docMk/>
            <pc:sldMk cId="4144362780" sldId="305"/>
            <ac:spMk id="55" creationId="{AE221DBC-01C0-E430-A715-AF7A0FEFE51B}"/>
          </ac:spMkLst>
        </pc:spChg>
        <pc:spChg chg="mod">
          <ac:chgData name="Zlatan Dimitrov" userId="a25353b3f708983a" providerId="LiveId" clId="{ABA1C787-87A8-59AC-89CE-0EC491DCA426}" dt="2026-08-12T13:01:24.389" v="3368" actId="404"/>
          <ac:spMkLst>
            <pc:docMk/>
            <pc:sldMk cId="4144362780" sldId="305"/>
            <ac:spMk id="56" creationId="{9BA2E1D9-35B0-5AE6-EC26-339C167B27C9}"/>
          </ac:spMkLst>
        </pc:spChg>
        <pc:spChg chg="mod">
          <ac:chgData name="Zlatan Dimitrov" userId="a25353b3f708983a" providerId="LiveId" clId="{ABA1C787-87A8-59AC-89CE-0EC491DCA426}" dt="2026-08-19T12:32:39.223" v="4231"/>
          <ac:spMkLst>
            <pc:docMk/>
            <pc:sldMk cId="4144362780" sldId="305"/>
            <ac:spMk id="58" creationId="{1375E0E1-D5CF-FB59-F0B9-53958DD3B409}"/>
          </ac:spMkLst>
        </pc:spChg>
        <pc:spChg chg="mod">
          <ac:chgData name="Zlatan Dimitrov" userId="a25353b3f708983a" providerId="LiveId" clId="{ABA1C787-87A8-59AC-89CE-0EC491DCA426}" dt="2026-08-12T14:18:13.003" v="3801" actId="313"/>
          <ac:spMkLst>
            <pc:docMk/>
            <pc:sldMk cId="4144362780" sldId="305"/>
            <ac:spMk id="59" creationId="{7AD2225A-B229-7349-B32D-D3ED19F32696}"/>
          </ac:spMkLst>
        </pc:spChg>
        <pc:spChg chg="mod">
          <ac:chgData name="Zlatan Dimitrov" userId="a25353b3f708983a" providerId="LiveId" clId="{ABA1C787-87A8-59AC-89CE-0EC491DCA426}" dt="2026-08-12T12:30:32.415" v="3073" actId="27636"/>
          <ac:spMkLst>
            <pc:docMk/>
            <pc:sldMk cId="4144362780" sldId="305"/>
            <ac:spMk id="60" creationId="{E55D405D-DA62-601C-289E-51BCEB6B0451}"/>
          </ac:spMkLst>
        </pc:spChg>
        <pc:spChg chg="mod">
          <ac:chgData name="Zlatan Dimitrov" userId="a25353b3f708983a" providerId="LiveId" clId="{ABA1C787-87A8-59AC-89CE-0EC491DCA426}" dt="2026-08-19T12:32:39.223" v="4231"/>
          <ac:spMkLst>
            <pc:docMk/>
            <pc:sldMk cId="4144362780" sldId="305"/>
            <ac:spMk id="61" creationId="{5C6525DD-1A6C-F21F-34B7-29B0AFD0436C}"/>
          </ac:spMkLst>
        </pc:spChg>
        <pc:spChg chg="mod">
          <ac:chgData name="Zlatan Dimitrov" userId="a25353b3f708983a" providerId="LiveId" clId="{ABA1C787-87A8-59AC-89CE-0EC491DCA426}" dt="2026-08-12T13:01:24.389" v="3368" actId="404"/>
          <ac:spMkLst>
            <pc:docMk/>
            <pc:sldMk cId="4144362780" sldId="305"/>
            <ac:spMk id="62" creationId="{47FA2DED-8922-81CC-742C-6387491DAF20}"/>
          </ac:spMkLst>
        </pc:spChg>
        <pc:spChg chg="mod">
          <ac:chgData name="Zlatan Dimitrov" userId="a25353b3f708983a" providerId="LiveId" clId="{ABA1C787-87A8-59AC-89CE-0EC491DCA426}" dt="2026-08-19T12:32:39.223" v="4231"/>
          <ac:spMkLst>
            <pc:docMk/>
            <pc:sldMk cId="4144362780" sldId="305"/>
            <ac:spMk id="63" creationId="{42C27110-010D-D677-9F52-0509F13C29A6}"/>
          </ac:spMkLst>
        </pc:spChg>
        <pc:spChg chg="mod">
          <ac:chgData name="Zlatan Dimitrov" userId="a25353b3f708983a" providerId="LiveId" clId="{ABA1C787-87A8-59AC-89CE-0EC491DCA426}" dt="2026-08-19T12:32:39.223" v="4231"/>
          <ac:spMkLst>
            <pc:docMk/>
            <pc:sldMk cId="4144362780" sldId="305"/>
            <ac:spMk id="64" creationId="{361706E0-2EB9-BA2E-913C-11867F2343B0}"/>
          </ac:spMkLst>
        </pc:spChg>
        <pc:spChg chg="mod">
          <ac:chgData name="Zlatan Dimitrov" userId="a25353b3f708983a" providerId="LiveId" clId="{ABA1C787-87A8-59AC-89CE-0EC491DCA426}" dt="2026-08-19T12:32:42.589" v="4232" actId="14100"/>
          <ac:spMkLst>
            <pc:docMk/>
            <pc:sldMk cId="4144362780" sldId="305"/>
            <ac:spMk id="67" creationId="{6B485600-CD17-D15C-4EE7-1F62123E96C8}"/>
          </ac:spMkLst>
        </pc:spChg>
        <pc:grpChg chg="mod">
          <ac:chgData name="Zlatan Dimitrov" userId="a25353b3f708983a" providerId="LiveId" clId="{ABA1C787-87A8-59AC-89CE-0EC491DCA426}" dt="2026-08-12T13:53:33.806" v="3750" actId="1076"/>
          <ac:grpSpMkLst>
            <pc:docMk/>
            <pc:sldMk cId="4144362780" sldId="305"/>
            <ac:grpSpMk id="38" creationId="{79B2A367-6B6F-3549-1AE8-FD2A149843F4}"/>
          </ac:grpSpMkLst>
        </pc:grpChg>
        <pc:graphicFrameChg chg="add mod modGraphic">
          <ac:chgData name="Zlatan Dimitrov" userId="a25353b3f708983a" providerId="LiveId" clId="{ABA1C787-87A8-59AC-89CE-0EC491DCA426}" dt="2026-08-12T13:20:11.971" v="3639"/>
          <ac:graphicFrameMkLst>
            <pc:docMk/>
            <pc:sldMk cId="4144362780" sldId="305"/>
            <ac:graphicFrameMk id="6" creationId="{B6720E75-2C9F-E5E1-7244-546E5D5271AB}"/>
          </ac:graphicFrameMkLst>
        </pc:graphicFrameChg>
        <pc:picChg chg="add mod">
          <ac:chgData name="Zlatan Dimitrov" userId="a25353b3f708983a" providerId="LiveId" clId="{ABA1C787-87A8-59AC-89CE-0EC491DCA426}" dt="2026-08-12T13:38:23.845" v="3645" actId="1076"/>
          <ac:picMkLst>
            <pc:docMk/>
            <pc:sldMk cId="4144362780" sldId="305"/>
            <ac:picMk id="69" creationId="{41BBDD4E-DBC7-1AFC-9180-AD0C30920CE6}"/>
          </ac:picMkLst>
        </pc:picChg>
      </pc:sldChg>
      <pc:sldChg chg="addSp delSp modSp add mod modAnim">
        <pc:chgData name="Zlatan Dimitrov" userId="a25353b3f708983a" providerId="LiveId" clId="{ABA1C787-87A8-59AC-89CE-0EC491DCA426}" dt="2026-08-12T12:52:43.132" v="3352" actId="1076"/>
        <pc:sldMkLst>
          <pc:docMk/>
          <pc:sldMk cId="703399422" sldId="306"/>
        </pc:sldMkLst>
        <pc:spChg chg="mod">
          <ac:chgData name="Zlatan Dimitrov" userId="a25353b3f708983a" providerId="LiveId" clId="{ABA1C787-87A8-59AC-89CE-0EC491DCA426}" dt="2026-08-12T07:32:35.448" v="2504" actId="20577"/>
          <ac:spMkLst>
            <pc:docMk/>
            <pc:sldMk cId="703399422" sldId="306"/>
            <ac:spMk id="60" creationId="{78F3B56C-2A69-49EE-975A-94C0809D40FC}"/>
          </ac:spMkLst>
        </pc:spChg>
        <pc:picChg chg="add mod">
          <ac:chgData name="Zlatan Dimitrov" userId="a25353b3f708983a" providerId="LiveId" clId="{ABA1C787-87A8-59AC-89CE-0EC491DCA426}" dt="2026-08-12T12:52:43.132" v="3352" actId="1076"/>
          <ac:picMkLst>
            <pc:docMk/>
            <pc:sldMk cId="703399422" sldId="306"/>
            <ac:picMk id="14" creationId="{5CF38D46-A1BA-CED6-CFA5-BA4E949BFE01}"/>
          </ac:picMkLst>
        </pc:picChg>
      </pc:sldChg>
      <pc:sldChg chg="addSp delSp modSp add mod">
        <pc:chgData name="Zlatan Dimitrov" userId="a25353b3f708983a" providerId="LiveId" clId="{ABA1C787-87A8-59AC-89CE-0EC491DCA426}" dt="2026-08-12T05:41:38.113" v="2258" actId="1076"/>
        <pc:sldMkLst>
          <pc:docMk/>
          <pc:sldMk cId="4153324135" sldId="307"/>
        </pc:sldMkLst>
        <pc:spChg chg="mod">
          <ac:chgData name="Zlatan Dimitrov" userId="a25353b3f708983a" providerId="LiveId" clId="{ABA1C787-87A8-59AC-89CE-0EC491DCA426}" dt="2026-08-12T05:40:20.904" v="2252" actId="20577"/>
          <ac:spMkLst>
            <pc:docMk/>
            <pc:sldMk cId="4153324135" sldId="307"/>
            <ac:spMk id="6" creationId="{D353A687-92AD-B4DD-A2C8-8CFDC3DF4DD9}"/>
          </ac:spMkLst>
        </pc:spChg>
        <pc:picChg chg="add mod">
          <ac:chgData name="Zlatan Dimitrov" userId="a25353b3f708983a" providerId="LiveId" clId="{ABA1C787-87A8-59AC-89CE-0EC491DCA426}" dt="2026-08-12T05:41:38.113" v="2258" actId="1076"/>
          <ac:picMkLst>
            <pc:docMk/>
            <pc:sldMk cId="4153324135" sldId="307"/>
            <ac:picMk id="2" creationId="{2FB4379D-A733-F9B8-B9EB-8894BF2985F2}"/>
          </ac:picMkLst>
        </pc:picChg>
      </pc:sldChg>
      <pc:sldChg chg="addSp delSp modSp add mod">
        <pc:chgData name="Zlatan Dimitrov" userId="a25353b3f708983a" providerId="LiveId" clId="{ABA1C787-87A8-59AC-89CE-0EC491DCA426}" dt="2026-08-12T07:23:37.829" v="2368" actId="1076"/>
        <pc:sldMkLst>
          <pc:docMk/>
          <pc:sldMk cId="3161227920" sldId="308"/>
        </pc:sldMkLst>
        <pc:spChg chg="mod">
          <ac:chgData name="Zlatan Dimitrov" userId="a25353b3f708983a" providerId="LiveId" clId="{ABA1C787-87A8-59AC-89CE-0EC491DCA426}" dt="2026-08-12T05:41:51.548" v="2278" actId="20577"/>
          <ac:spMkLst>
            <pc:docMk/>
            <pc:sldMk cId="3161227920" sldId="308"/>
            <ac:spMk id="6" creationId="{773F0E7C-9B8D-9B00-91B8-607684A880CB}"/>
          </ac:spMkLst>
        </pc:spChg>
        <pc:picChg chg="add mod">
          <ac:chgData name="Zlatan Dimitrov" userId="a25353b3f708983a" providerId="LiveId" clId="{ABA1C787-87A8-59AC-89CE-0EC491DCA426}" dt="2026-08-12T07:23:37.829" v="2368" actId="1076"/>
          <ac:picMkLst>
            <pc:docMk/>
            <pc:sldMk cId="3161227920" sldId="308"/>
            <ac:picMk id="5" creationId="{89F37A02-6210-3302-5825-290D1A1B795A}"/>
          </ac:picMkLst>
        </pc:picChg>
      </pc:sldChg>
      <pc:sldChg chg="modSp add mod">
        <pc:chgData name="Zlatan Dimitrov" userId="a25353b3f708983a" providerId="LiveId" clId="{ABA1C787-87A8-59AC-89CE-0EC491DCA426}" dt="2026-08-12T07:32:39.733" v="2506" actId="20577"/>
        <pc:sldMkLst>
          <pc:docMk/>
          <pc:sldMk cId="2812472216" sldId="309"/>
        </pc:sldMkLst>
        <pc:spChg chg="mod">
          <ac:chgData name="Zlatan Dimitrov" userId="a25353b3f708983a" providerId="LiveId" clId="{ABA1C787-87A8-59AC-89CE-0EC491DCA426}" dt="2026-08-12T07:32:39.733" v="2506" actId="20577"/>
          <ac:spMkLst>
            <pc:docMk/>
            <pc:sldMk cId="2812472216" sldId="309"/>
            <ac:spMk id="60" creationId="{38CF8BD1-870A-E901-F77B-0A3F1F5D9E37}"/>
          </ac:spMkLst>
        </pc:spChg>
      </pc:sldChg>
      <pc:sldChg chg="addSp modSp add mod">
        <pc:chgData name="Zlatan Dimitrov" userId="a25353b3f708983a" providerId="LiveId" clId="{ABA1C787-87A8-59AC-89CE-0EC491DCA426}" dt="2026-08-13T14:08:30.448" v="3869" actId="14100"/>
        <pc:sldMkLst>
          <pc:docMk/>
          <pc:sldMk cId="1375666025" sldId="310"/>
        </pc:sldMkLst>
        <pc:spChg chg="mod">
          <ac:chgData name="Zlatan Dimitrov" userId="a25353b3f708983a" providerId="LiveId" clId="{ABA1C787-87A8-59AC-89CE-0EC491DCA426}" dt="2026-08-13T14:08:25.392" v="3868"/>
          <ac:spMkLst>
            <pc:docMk/>
            <pc:sldMk cId="1375666025" sldId="310"/>
            <ac:spMk id="9" creationId="{793DD088-D016-04E4-157D-C232EB75981E}"/>
          </ac:spMkLst>
        </pc:spChg>
        <pc:spChg chg="mod">
          <ac:chgData name="Zlatan Dimitrov" userId="a25353b3f708983a" providerId="LiveId" clId="{ABA1C787-87A8-59AC-89CE-0EC491DCA426}" dt="2026-08-13T14:08:25.392" v="3868"/>
          <ac:spMkLst>
            <pc:docMk/>
            <pc:sldMk cId="1375666025" sldId="310"/>
            <ac:spMk id="18" creationId="{68EC1E99-642E-41CE-B7DD-AD1467038F5F}"/>
          </ac:spMkLst>
        </pc:spChg>
        <pc:spChg chg="mod">
          <ac:chgData name="Zlatan Dimitrov" userId="a25353b3f708983a" providerId="LiveId" clId="{ABA1C787-87A8-59AC-89CE-0EC491DCA426}" dt="2026-08-13T14:08:25.392" v="3868"/>
          <ac:spMkLst>
            <pc:docMk/>
            <pc:sldMk cId="1375666025" sldId="310"/>
            <ac:spMk id="21" creationId="{57826589-1A1E-1C46-C7A4-37EDB0026346}"/>
          </ac:spMkLst>
        </pc:spChg>
        <pc:spChg chg="mod">
          <ac:chgData name="Zlatan Dimitrov" userId="a25353b3f708983a" providerId="LiveId" clId="{ABA1C787-87A8-59AC-89CE-0EC491DCA426}" dt="2026-08-13T14:08:25.392" v="3868"/>
          <ac:spMkLst>
            <pc:docMk/>
            <pc:sldMk cId="1375666025" sldId="310"/>
            <ac:spMk id="22" creationId="{2CB9F05D-C30E-F45D-EAA6-500C984C0F7A}"/>
          </ac:spMkLst>
        </pc:spChg>
        <pc:spChg chg="mod">
          <ac:chgData name="Zlatan Dimitrov" userId="a25353b3f708983a" providerId="LiveId" clId="{ABA1C787-87A8-59AC-89CE-0EC491DCA426}" dt="2026-08-13T14:08:25.392" v="3868"/>
          <ac:spMkLst>
            <pc:docMk/>
            <pc:sldMk cId="1375666025" sldId="310"/>
            <ac:spMk id="23" creationId="{D0F3745B-6B29-6E22-B2B9-D81ADFC082CA}"/>
          </ac:spMkLst>
        </pc:spChg>
        <pc:spChg chg="mod">
          <ac:chgData name="Zlatan Dimitrov" userId="a25353b3f708983a" providerId="LiveId" clId="{ABA1C787-87A8-59AC-89CE-0EC491DCA426}" dt="2026-08-13T14:08:25.392" v="3868"/>
          <ac:spMkLst>
            <pc:docMk/>
            <pc:sldMk cId="1375666025" sldId="310"/>
            <ac:spMk id="28" creationId="{358AB07C-46D0-9C6A-1617-D06E52FD10AA}"/>
          </ac:spMkLst>
        </pc:spChg>
        <pc:spChg chg="mod">
          <ac:chgData name="Zlatan Dimitrov" userId="a25353b3f708983a" providerId="LiveId" clId="{ABA1C787-87A8-59AC-89CE-0EC491DCA426}" dt="2026-08-13T14:08:25.392" v="3868"/>
          <ac:spMkLst>
            <pc:docMk/>
            <pc:sldMk cId="1375666025" sldId="310"/>
            <ac:spMk id="36" creationId="{2FB1DE1B-4A4E-5C67-A408-14F0B1E1A8B0}"/>
          </ac:spMkLst>
        </pc:spChg>
        <pc:spChg chg="mod">
          <ac:chgData name="Zlatan Dimitrov" userId="a25353b3f708983a" providerId="LiveId" clId="{ABA1C787-87A8-59AC-89CE-0EC491DCA426}" dt="2026-08-13T14:08:25.392" v="3868"/>
          <ac:spMkLst>
            <pc:docMk/>
            <pc:sldMk cId="1375666025" sldId="310"/>
            <ac:spMk id="37" creationId="{082E0A09-FBE3-38E5-39C7-CBD9A3970EE3}"/>
          </ac:spMkLst>
        </pc:spChg>
        <pc:spChg chg="mod">
          <ac:chgData name="Zlatan Dimitrov" userId="a25353b3f708983a" providerId="LiveId" clId="{ABA1C787-87A8-59AC-89CE-0EC491DCA426}" dt="2026-08-13T14:08:25.392" v="3868"/>
          <ac:spMkLst>
            <pc:docMk/>
            <pc:sldMk cId="1375666025" sldId="310"/>
            <ac:spMk id="38" creationId="{0746067B-EC3F-ED5A-5A8A-E439D1C6B40E}"/>
          </ac:spMkLst>
        </pc:spChg>
        <pc:spChg chg="mod">
          <ac:chgData name="Zlatan Dimitrov" userId="a25353b3f708983a" providerId="LiveId" clId="{ABA1C787-87A8-59AC-89CE-0EC491DCA426}" dt="2026-08-13T14:08:25.392" v="3868"/>
          <ac:spMkLst>
            <pc:docMk/>
            <pc:sldMk cId="1375666025" sldId="310"/>
            <ac:spMk id="40" creationId="{3DBE5FFA-B002-2D7B-A7F4-927EBEE2065F}"/>
          </ac:spMkLst>
        </pc:spChg>
        <pc:spChg chg="mod">
          <ac:chgData name="Zlatan Dimitrov" userId="a25353b3f708983a" providerId="LiveId" clId="{ABA1C787-87A8-59AC-89CE-0EC491DCA426}" dt="2026-08-13T14:08:30.448" v="3869" actId="14100"/>
          <ac:spMkLst>
            <pc:docMk/>
            <pc:sldMk cId="1375666025" sldId="310"/>
            <ac:spMk id="42" creationId="{2685017F-13D4-76EB-5032-FF2D45C7EA55}"/>
          </ac:spMkLst>
        </pc:spChg>
        <pc:spChg chg="mod">
          <ac:chgData name="Zlatan Dimitrov" userId="a25353b3f708983a" providerId="LiveId" clId="{ABA1C787-87A8-59AC-89CE-0EC491DCA426}" dt="2026-08-12T13:03:06.877" v="3443" actId="1076"/>
          <ac:spMkLst>
            <pc:docMk/>
            <pc:sldMk cId="1375666025" sldId="310"/>
            <ac:spMk id="59" creationId="{4338DBE1-A043-0B47-AF53-55C34C4A1457}"/>
          </ac:spMkLst>
        </pc:spChg>
        <pc:grpChg chg="mod">
          <ac:chgData name="Zlatan Dimitrov" userId="a25353b3f708983a" providerId="LiveId" clId="{ABA1C787-87A8-59AC-89CE-0EC491DCA426}" dt="2026-08-12T13:03:12.895" v="3445" actId="1076"/>
          <ac:grpSpMkLst>
            <pc:docMk/>
            <pc:sldMk cId="1375666025" sldId="310"/>
            <ac:grpSpMk id="3" creationId="{2EFD059D-5BC5-FD62-EF63-3743FFED6C83}"/>
          </ac:grpSpMkLst>
        </pc:grpChg>
        <pc:grpChg chg="mod">
          <ac:chgData name="Zlatan Dimitrov" userId="a25353b3f708983a" providerId="LiveId" clId="{ABA1C787-87A8-59AC-89CE-0EC491DCA426}" dt="2026-08-12T13:03:36.865" v="3450" actId="1076"/>
          <ac:grpSpMkLst>
            <pc:docMk/>
            <pc:sldMk cId="1375666025" sldId="310"/>
            <ac:grpSpMk id="25" creationId="{44758527-AC45-1D45-395F-6BD3D7C2FBD9}"/>
          </ac:grpSpMkLst>
        </pc:grpChg>
        <pc:graphicFrameChg chg="mod modGraphic">
          <ac:chgData name="Zlatan Dimitrov" userId="a25353b3f708983a" providerId="LiveId" clId="{ABA1C787-87A8-59AC-89CE-0EC491DCA426}" dt="2026-08-12T13:03:27.256" v="3448" actId="1076"/>
          <ac:graphicFrameMkLst>
            <pc:docMk/>
            <pc:sldMk cId="1375666025" sldId="310"/>
            <ac:graphicFrameMk id="6" creationId="{C88FF9E0-29ED-426F-0A23-DCD40223E771}"/>
          </ac:graphicFrameMkLst>
        </pc:graphicFrameChg>
      </pc:sldChg>
      <pc:sldChg chg="addSp delSp modSp add mod addAnim delAnim modAnim">
        <pc:chgData name="Zlatan Dimitrov" userId="a25353b3f708983a" providerId="LiveId" clId="{ABA1C787-87A8-59AC-89CE-0EC491DCA426}" dt="2026-08-12T13:01:01.213" v="3361" actId="1076"/>
        <pc:sldMkLst>
          <pc:docMk/>
          <pc:sldMk cId="879601509" sldId="311"/>
        </pc:sldMkLst>
        <pc:picChg chg="add mod">
          <ac:chgData name="Zlatan Dimitrov" userId="a25353b3f708983a" providerId="LiveId" clId="{ABA1C787-87A8-59AC-89CE-0EC491DCA426}" dt="2026-08-12T13:01:00.780" v="3360" actId="1076"/>
          <ac:picMkLst>
            <pc:docMk/>
            <pc:sldMk cId="879601509" sldId="311"/>
            <ac:picMk id="3" creationId="{BDA3BDF0-344E-E295-1C61-3A3E3944DB66}"/>
          </ac:picMkLst>
        </pc:picChg>
      </pc:sldChg>
      <pc:sldChg chg="modSp add">
        <pc:chgData name="Zlatan Dimitrov" userId="a25353b3f708983a" providerId="LiveId" clId="{ABA1C787-87A8-59AC-89CE-0EC491DCA426}" dt="2026-08-12T12:35:34.670" v="3326" actId="14826"/>
        <pc:sldMkLst>
          <pc:docMk/>
          <pc:sldMk cId="2018598951" sldId="312"/>
        </pc:sldMkLst>
        <pc:picChg chg="mod">
          <ac:chgData name="Zlatan Dimitrov" userId="a25353b3f708983a" providerId="LiveId" clId="{ABA1C787-87A8-59AC-89CE-0EC491DCA426}" dt="2026-08-12T12:35:26.049" v="3325" actId="14826"/>
          <ac:picMkLst>
            <pc:docMk/>
            <pc:sldMk cId="2018598951" sldId="312"/>
            <ac:picMk id="5" creationId="{69F064AD-9FA7-4256-A5B7-4D8CF388F820}"/>
          </ac:picMkLst>
        </pc:picChg>
        <pc:picChg chg="mod">
          <ac:chgData name="Zlatan Dimitrov" userId="a25353b3f708983a" providerId="LiveId" clId="{ABA1C787-87A8-59AC-89CE-0EC491DCA426}" dt="2026-08-12T12:35:34.670" v="3326" actId="14826"/>
          <ac:picMkLst>
            <pc:docMk/>
            <pc:sldMk cId="2018598951" sldId="312"/>
            <ac:picMk id="8" creationId="{81BC9832-B4BD-2F7B-4F1C-2B2DC3C83942}"/>
          </ac:picMkLst>
        </pc:picChg>
      </pc:sldChg>
      <pc:sldChg chg="addSp delSp modSp add mod ord modShow">
        <pc:chgData name="Zlatan Dimitrov" userId="a25353b3f708983a" providerId="LiveId" clId="{ABA1C787-87A8-59AC-89CE-0EC491DCA426}" dt="2026-08-19T04:35:19.203" v="4220" actId="34476"/>
        <pc:sldMkLst>
          <pc:docMk/>
          <pc:sldMk cId="3885227405" sldId="313"/>
        </pc:sldMkLst>
        <pc:spChg chg="mod">
          <ac:chgData name="Zlatan Dimitrov" userId="a25353b3f708983a" providerId="LiveId" clId="{ABA1C787-87A8-59AC-89CE-0EC491DCA426}" dt="2026-08-13T14:07:50.606" v="3860"/>
          <ac:spMkLst>
            <pc:docMk/>
            <pc:sldMk cId="3885227405" sldId="313"/>
            <ac:spMk id="43" creationId="{8085F9B8-1174-E584-D891-6B3E30B78E8E}"/>
          </ac:spMkLst>
        </pc:spChg>
        <pc:spChg chg="mod">
          <ac:chgData name="Zlatan Dimitrov" userId="a25353b3f708983a" providerId="LiveId" clId="{ABA1C787-87A8-59AC-89CE-0EC491DCA426}" dt="2026-08-13T14:07:50.606" v="3860"/>
          <ac:spMkLst>
            <pc:docMk/>
            <pc:sldMk cId="3885227405" sldId="313"/>
            <ac:spMk id="44" creationId="{95862FFC-B1BD-1C4D-825A-4B2A50E355AB}"/>
          </ac:spMkLst>
        </pc:spChg>
        <pc:spChg chg="mod">
          <ac:chgData name="Zlatan Dimitrov" userId="a25353b3f708983a" providerId="LiveId" clId="{ABA1C787-87A8-59AC-89CE-0EC491DCA426}" dt="2026-08-13T14:07:50.606" v="3860"/>
          <ac:spMkLst>
            <pc:docMk/>
            <pc:sldMk cId="3885227405" sldId="313"/>
            <ac:spMk id="46" creationId="{2DDD0F13-12DA-8EE0-D3A3-8C1F29152CB3}"/>
          </ac:spMkLst>
        </pc:spChg>
        <pc:spChg chg="mod">
          <ac:chgData name="Zlatan Dimitrov" userId="a25353b3f708983a" providerId="LiveId" clId="{ABA1C787-87A8-59AC-89CE-0EC491DCA426}" dt="2026-08-13T14:07:50.606" v="3860"/>
          <ac:spMkLst>
            <pc:docMk/>
            <pc:sldMk cId="3885227405" sldId="313"/>
            <ac:spMk id="53" creationId="{0C9CD768-0983-2D81-CE9A-99798961385C}"/>
          </ac:spMkLst>
        </pc:spChg>
        <pc:spChg chg="mod">
          <ac:chgData name="Zlatan Dimitrov" userId="a25353b3f708983a" providerId="LiveId" clId="{ABA1C787-87A8-59AC-89CE-0EC491DCA426}" dt="2026-08-13T14:07:50.606" v="3860"/>
          <ac:spMkLst>
            <pc:docMk/>
            <pc:sldMk cId="3885227405" sldId="313"/>
            <ac:spMk id="56" creationId="{93821DFD-98CA-155F-E7AB-7EBB2A50ECAB}"/>
          </ac:spMkLst>
        </pc:spChg>
        <pc:spChg chg="mod">
          <ac:chgData name="Zlatan Dimitrov" userId="a25353b3f708983a" providerId="LiveId" clId="{ABA1C787-87A8-59AC-89CE-0EC491DCA426}" dt="2026-08-13T14:07:50.606" v="3860"/>
          <ac:spMkLst>
            <pc:docMk/>
            <pc:sldMk cId="3885227405" sldId="313"/>
            <ac:spMk id="57" creationId="{B4D6A853-6D74-A6EC-E2F2-3D606E9DFFEC}"/>
          </ac:spMkLst>
        </pc:spChg>
        <pc:spChg chg="mod">
          <ac:chgData name="Zlatan Dimitrov" userId="a25353b3f708983a" providerId="LiveId" clId="{ABA1C787-87A8-59AC-89CE-0EC491DCA426}" dt="2026-08-12T13:05:52.018" v="3502" actId="20577"/>
          <ac:spMkLst>
            <pc:docMk/>
            <pc:sldMk cId="3885227405" sldId="313"/>
            <ac:spMk id="59" creationId="{D9608002-3047-74A1-3006-D144BAEEC3E4}"/>
          </ac:spMkLst>
        </pc:spChg>
        <pc:spChg chg="mod">
          <ac:chgData name="Zlatan Dimitrov" userId="a25353b3f708983a" providerId="LiveId" clId="{ABA1C787-87A8-59AC-89CE-0EC491DCA426}" dt="2026-08-13T14:07:50.606" v="3860"/>
          <ac:spMkLst>
            <pc:docMk/>
            <pc:sldMk cId="3885227405" sldId="313"/>
            <ac:spMk id="62" creationId="{D2771D0B-05C1-F115-C519-BAE65DA7DC19}"/>
          </ac:spMkLst>
        </pc:spChg>
        <pc:spChg chg="mod">
          <ac:chgData name="Zlatan Dimitrov" userId="a25353b3f708983a" providerId="LiveId" clId="{ABA1C787-87A8-59AC-89CE-0EC491DCA426}" dt="2026-08-13T14:07:50.606" v="3860"/>
          <ac:spMkLst>
            <pc:docMk/>
            <pc:sldMk cId="3885227405" sldId="313"/>
            <ac:spMk id="63" creationId="{D56D7F0B-FEAA-020D-E6FF-1AC44E0E8F7A}"/>
          </ac:spMkLst>
        </pc:spChg>
        <pc:spChg chg="mod">
          <ac:chgData name="Zlatan Dimitrov" userId="a25353b3f708983a" providerId="LiveId" clId="{ABA1C787-87A8-59AC-89CE-0EC491DCA426}" dt="2026-08-13T14:07:50.606" v="3860"/>
          <ac:spMkLst>
            <pc:docMk/>
            <pc:sldMk cId="3885227405" sldId="313"/>
            <ac:spMk id="64" creationId="{55E9EB05-5EBE-253B-88A2-4E5811BE9A0A}"/>
          </ac:spMkLst>
        </pc:spChg>
        <pc:spChg chg="mod">
          <ac:chgData name="Zlatan Dimitrov" userId="a25353b3f708983a" providerId="LiveId" clId="{ABA1C787-87A8-59AC-89CE-0EC491DCA426}" dt="2026-08-13T14:07:50.606" v="3860"/>
          <ac:spMkLst>
            <pc:docMk/>
            <pc:sldMk cId="3885227405" sldId="313"/>
            <ac:spMk id="66" creationId="{D0031905-82FB-BB9C-8CA8-C0E190CB0D43}"/>
          </ac:spMkLst>
        </pc:spChg>
        <pc:spChg chg="mod">
          <ac:chgData name="Zlatan Dimitrov" userId="a25353b3f708983a" providerId="LiveId" clId="{ABA1C787-87A8-59AC-89CE-0EC491DCA426}" dt="2026-08-13T14:07:54.357" v="3862" actId="14100"/>
          <ac:spMkLst>
            <pc:docMk/>
            <pc:sldMk cId="3885227405" sldId="313"/>
            <ac:spMk id="67" creationId="{70C60B29-69A2-D7D6-9CEC-60EC9657BAEA}"/>
          </ac:spMkLst>
        </pc:spChg>
        <pc:graphicFrameChg chg="modGraphic">
          <ac:chgData name="Zlatan Dimitrov" userId="a25353b3f708983a" providerId="LiveId" clId="{ABA1C787-87A8-59AC-89CE-0EC491DCA426}" dt="2026-08-12T13:08:02.332" v="3597" actId="20577"/>
          <ac:graphicFrameMkLst>
            <pc:docMk/>
            <pc:sldMk cId="3885227405" sldId="313"/>
            <ac:graphicFrameMk id="6" creationId="{6CB8D176-562C-2D05-14D3-E77788345498}"/>
          </ac:graphicFrameMkLst>
        </pc:graphicFrameChg>
        <pc:picChg chg="mod topLvl">
          <ac:chgData name="Zlatan Dimitrov" userId="a25353b3f708983a" providerId="LiveId" clId="{ABA1C787-87A8-59AC-89CE-0EC491DCA426}" dt="2026-08-12T13:06:12.040" v="3509" actId="1076"/>
          <ac:picMkLst>
            <pc:docMk/>
            <pc:sldMk cId="3885227405" sldId="313"/>
            <ac:picMk id="4" creationId="{2898A9AD-9E4E-4CBF-A68A-3BD4CBB69BB1}"/>
          </ac:picMkLst>
        </pc:picChg>
        <pc:picChg chg="mod">
          <ac:chgData name="Zlatan Dimitrov" userId="a25353b3f708983a" providerId="LiveId" clId="{ABA1C787-87A8-59AC-89CE-0EC491DCA426}" dt="2026-08-12T13:06:03.257" v="3505" actId="14100"/>
          <ac:picMkLst>
            <pc:docMk/>
            <pc:sldMk cId="3885227405" sldId="313"/>
            <ac:picMk id="5" creationId="{356C1ADE-F766-E556-9635-2038F40FBF03}"/>
          </ac:picMkLst>
        </pc:picChg>
      </pc:sldChg>
      <pc:sldChg chg="addSp delSp modSp add del mod ord modShow">
        <pc:chgData name="Zlatan Dimitrov" userId="a25353b3f708983a" providerId="LiveId" clId="{ABA1C787-87A8-59AC-89CE-0EC491DCA426}" dt="2026-08-19T04:35:19.203" v="4220" actId="34476"/>
        <pc:sldMkLst>
          <pc:docMk/>
          <pc:sldMk cId="3408336749" sldId="314"/>
        </pc:sldMkLst>
      </pc:sldChg>
      <pc:sldChg chg="modSp new mod">
        <pc:chgData name="Zlatan Dimitrov" userId="a25353b3f708983a" providerId="LiveId" clId="{ABA1C787-87A8-59AC-89CE-0EC491DCA426}" dt="2026-08-14T07:48:47.892" v="4026" actId="1076"/>
        <pc:sldMkLst>
          <pc:docMk/>
          <pc:sldMk cId="89891161" sldId="315"/>
        </pc:sldMkLst>
        <pc:spChg chg="mod">
          <ac:chgData name="Zlatan Dimitrov" userId="a25353b3f708983a" providerId="LiveId" clId="{ABA1C787-87A8-59AC-89CE-0EC491DCA426}" dt="2026-08-14T07:48:47.892" v="4026" actId="1076"/>
          <ac:spMkLst>
            <pc:docMk/>
            <pc:sldMk cId="89891161" sldId="315"/>
            <ac:spMk id="2" creationId="{1E70EA1F-63AB-195A-7043-CF158A0F38E1}"/>
          </ac:spMkLst>
        </pc:spChg>
      </pc:sldChg>
      <pc:sldChg chg="new add del">
        <pc:chgData name="Zlatan Dimitrov" userId="a25353b3f708983a" providerId="LiveId" clId="{ABA1C787-87A8-59AC-89CE-0EC491DCA426}" dt="2026-08-18T15:18:31.540" v="4174" actId="2696"/>
        <pc:sldMkLst>
          <pc:docMk/>
          <pc:sldMk cId="283603108" sldId="316"/>
        </pc:sldMkLst>
      </pc:sldChg>
      <pc:sldChg chg="add modAnim">
        <pc:chgData name="Zlatan Dimitrov" userId="a25353b3f708983a" providerId="LiveId" clId="{ABA1C787-87A8-59AC-89CE-0EC491DCA426}" dt="2026-08-19T04:20:23.033" v="4203"/>
        <pc:sldMkLst>
          <pc:docMk/>
          <pc:sldMk cId="3401781178" sldId="316"/>
        </pc:sldMkLst>
      </pc:sldChg>
    </pc:docChg>
  </pc:docChgLst>
  <pc:docChgLst>
    <pc:chgData name="Guest User" providerId="Windows Live" clId="Web-{C39CC86B-82C6-D190-AAB4-8C70A4D66EE3}"/>
    <pc:docChg chg="modSld">
      <pc:chgData name="Guest User" userId="" providerId="Windows Live" clId="Web-{C39CC86B-82C6-D190-AAB4-8C70A4D66EE3}" dt="2026-08-10T12:22:16.577" v="18" actId="1076"/>
      <pc:docMkLst>
        <pc:docMk/>
      </pc:docMkLst>
      <pc:sldChg chg="addSp delSp modSp">
        <pc:chgData name="Guest User" userId="" providerId="Windows Live" clId="Web-{C39CC86B-82C6-D190-AAB4-8C70A4D66EE3}" dt="2026-08-10T12:22:16.577" v="18" actId="1076"/>
        <pc:sldMkLst>
          <pc:docMk/>
          <pc:sldMk cId="2850935477" sldId="288"/>
        </pc:sldMkLst>
        <pc:spChg chg="mod">
          <ac:chgData name="Guest User" userId="" providerId="Windows Live" clId="Web-{C39CC86B-82C6-D190-AAB4-8C70A4D66EE3}" dt="2026-08-10T12:19:11.263" v="3" actId="20577"/>
          <ac:spMkLst>
            <pc:docMk/>
            <pc:sldMk cId="2850935477" sldId="288"/>
            <ac:spMk id="3" creationId="{3AB31766-D2E8-71C2-3D3F-94DC2A1AD2DF}"/>
          </ac:spMkLst>
        </pc:spChg>
        <pc:picChg chg="add mod modCrop">
          <ac:chgData name="Guest User" userId="" providerId="Windows Live" clId="Web-{C39CC86B-82C6-D190-AAB4-8C70A4D66EE3}" dt="2026-08-10T12:22:16.577" v="18" actId="1076"/>
          <ac:picMkLst>
            <pc:docMk/>
            <pc:sldMk cId="2850935477" sldId="288"/>
            <ac:picMk id="5" creationId="{0B9600DA-6AB4-813C-55E9-43A2487FD10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1DB317-5007-4F03-8061-AED193C75BEE}" type="datetimeFigureOut">
              <a:rPr lang="en-GB" smtClean="0"/>
              <a:t>15/08/2026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D8C08F-C023-480F-876C-6FF4CC16AD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4858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D8C08F-C023-480F-876C-6FF4CC16AD2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2990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D8C08F-C023-480F-876C-6FF4CC16AD2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060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D8C08F-C023-480F-876C-6FF4CC16AD2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8210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D8C08F-C023-480F-876C-6FF4CC16AD2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82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D8C08F-C023-480F-876C-6FF4CC16AD2F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236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D8C08F-C023-480F-876C-6FF4CC16AD2F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147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9386C-AD5E-DEF6-47DE-5D2EB39235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86380F-EAFF-71CA-68F0-38F70D29E3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5" indent="0" algn="ctr">
              <a:buNone/>
              <a:defRPr sz="1800"/>
            </a:lvl3pPr>
            <a:lvl4pPr marL="1371503" indent="0" algn="ctr">
              <a:buNone/>
              <a:defRPr sz="1600"/>
            </a:lvl4pPr>
            <a:lvl5pPr marL="1828670" indent="0" algn="ctr">
              <a:buNone/>
              <a:defRPr sz="1600"/>
            </a:lvl5pPr>
            <a:lvl6pPr marL="2285838" indent="0" algn="ctr">
              <a:buNone/>
              <a:defRPr sz="1600"/>
            </a:lvl6pPr>
            <a:lvl7pPr marL="2743006" indent="0" algn="ctr">
              <a:buNone/>
              <a:defRPr sz="1600"/>
            </a:lvl7pPr>
            <a:lvl8pPr marL="3200174" indent="0" algn="ctr">
              <a:buNone/>
              <a:defRPr sz="1600"/>
            </a:lvl8pPr>
            <a:lvl9pPr marL="3657341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798FCB-4921-B83E-C12B-4BF491EB5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111D5-8E41-48D0-98F7-79E0F5A1A649}" type="datetime1">
              <a:rPr lang="en-GB" smtClean="0"/>
              <a:t>15/08/2026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C0FFF-7C04-CF7E-03B6-10D78B1E6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0866C-AD33-A1D3-3FDD-F9B5CA045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28E-C603-4783-B8E8-639CB3A6C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387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9547D-497D-3F83-997F-04C004A2A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793916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86B4D-DE7D-A881-5505-FE62BE1B2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19333-4866-EEF9-A61D-149C5A76B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5404-9F99-4D95-85EB-15DE1CFF7EE6}" type="datetime1">
              <a:rPr lang="en-GB" smtClean="0"/>
              <a:t>15/08/2026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CA7EC-3BFC-6033-DF17-C7CCD4C06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A0A80-1B2F-B106-FC18-3115DBC82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28E-C603-4783-B8E8-639CB3A6C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4098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A58BC-BCE1-8E03-601D-61D206B9F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EA30A2-36A5-7DD2-DDA4-B54D37D902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35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50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67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838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00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17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34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DE7F07-2839-7615-5959-59D611BEF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9BE48-CC7C-4296-A991-2BED54C2064E}" type="datetime1">
              <a:rPr lang="en-GB" smtClean="0"/>
              <a:t>15/08/2026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E6B009-3199-154D-E427-5D4B17904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3EDAC-D59B-8C06-A82F-9246062EB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28E-C603-4783-B8E8-639CB3A6C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755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44981-9149-C1D0-4CA9-AE1125C6D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9E6C0-896D-DFF2-9CE8-241871C257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D705E5-753F-25E0-45C3-9EEAE5FDC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9C72B5-7358-ADAF-BB97-941A16F46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755F7-962F-4BBA-80B2-F1B625BA8CA2}" type="datetime1">
              <a:rPr lang="en-GB" smtClean="0"/>
              <a:t>15/08/2026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33C124-7EAB-D6E0-CDB1-5AB030DCE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F30E95-FEF4-1302-59FA-B8E487C5E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28E-C603-4783-B8E8-639CB3A6C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325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FB9BF-EE65-8699-C2DA-5E8F5465E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72D6EC-EDDA-FD1C-B530-8E2FB8F92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5" indent="0">
              <a:buNone/>
              <a:defRPr sz="1800" b="1"/>
            </a:lvl3pPr>
            <a:lvl4pPr marL="1371503" indent="0">
              <a:buNone/>
              <a:defRPr sz="1600" b="1"/>
            </a:lvl4pPr>
            <a:lvl5pPr marL="1828670" indent="0">
              <a:buNone/>
              <a:defRPr sz="1600" b="1"/>
            </a:lvl5pPr>
            <a:lvl6pPr marL="2285838" indent="0">
              <a:buNone/>
              <a:defRPr sz="1600" b="1"/>
            </a:lvl6pPr>
            <a:lvl7pPr marL="2743006" indent="0">
              <a:buNone/>
              <a:defRPr sz="1600" b="1"/>
            </a:lvl7pPr>
            <a:lvl8pPr marL="3200174" indent="0">
              <a:buNone/>
              <a:defRPr sz="1600" b="1"/>
            </a:lvl8pPr>
            <a:lvl9pPr marL="3657341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4EE7C-9163-6B61-0384-62B42C3C2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025F09-F729-33D1-7CED-485D006515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5" indent="0">
              <a:buNone/>
              <a:defRPr sz="1800" b="1"/>
            </a:lvl3pPr>
            <a:lvl4pPr marL="1371503" indent="0">
              <a:buNone/>
              <a:defRPr sz="1600" b="1"/>
            </a:lvl4pPr>
            <a:lvl5pPr marL="1828670" indent="0">
              <a:buNone/>
              <a:defRPr sz="1600" b="1"/>
            </a:lvl5pPr>
            <a:lvl6pPr marL="2285838" indent="0">
              <a:buNone/>
              <a:defRPr sz="1600" b="1"/>
            </a:lvl6pPr>
            <a:lvl7pPr marL="2743006" indent="0">
              <a:buNone/>
              <a:defRPr sz="1600" b="1"/>
            </a:lvl7pPr>
            <a:lvl8pPr marL="3200174" indent="0">
              <a:buNone/>
              <a:defRPr sz="1600" b="1"/>
            </a:lvl8pPr>
            <a:lvl9pPr marL="3657341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03DFF3-33DE-2382-9D6A-41CE8187FF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9F9A53-F6E9-D1DE-295B-15244BE59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25BEF-27F6-4B66-93BC-15FDFA833D15}" type="datetime1">
              <a:rPr lang="en-GB" smtClean="0"/>
              <a:t>15/08/2026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B35A27-BAA0-9996-873A-B0F86A54E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E88E3F-2850-06DD-83DA-6AFCBD535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28E-C603-4783-B8E8-639CB3A6C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3483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29D30-7A0E-8184-E85A-6A0C0C822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E96FCA-D22A-5494-0B0D-DEF45EA2D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69215-3E67-411D-A3C3-0CA843A3944A}" type="datetime1">
              <a:rPr lang="en-GB" smtClean="0"/>
              <a:t>15/08/2026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C59EC0-FFCD-5FDD-BFA7-9FA8E9629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3B25A7-1317-56D9-28E2-0C4990828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28E-C603-4783-B8E8-639CB3A6C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839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612E76-E7EC-4497-0565-84BE97389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7A9D3-9248-4E36-B627-0541283612C1}" type="datetime1">
              <a:rPr lang="en-GB" smtClean="0"/>
              <a:t>15/08/2026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0BE8DC-7681-F2A4-CC3C-41E603BAE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4AD06A-39F6-D6D8-6485-259648F2E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28E-C603-4783-B8E8-639CB3A6C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0545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6D234-441B-198E-6977-EBAB0B3C1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B8E63-D078-BA08-42BF-80673DF6D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912B11-9B5D-16CE-CCF9-A628CF3606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5" indent="0">
              <a:buNone/>
              <a:defRPr sz="1200"/>
            </a:lvl3pPr>
            <a:lvl4pPr marL="1371503" indent="0">
              <a:buNone/>
              <a:defRPr sz="1000"/>
            </a:lvl4pPr>
            <a:lvl5pPr marL="1828670" indent="0">
              <a:buNone/>
              <a:defRPr sz="1000"/>
            </a:lvl5pPr>
            <a:lvl6pPr marL="2285838" indent="0">
              <a:buNone/>
              <a:defRPr sz="1000"/>
            </a:lvl6pPr>
            <a:lvl7pPr marL="2743006" indent="0">
              <a:buNone/>
              <a:defRPr sz="1000"/>
            </a:lvl7pPr>
            <a:lvl8pPr marL="3200174" indent="0">
              <a:buNone/>
              <a:defRPr sz="1000"/>
            </a:lvl8pPr>
            <a:lvl9pPr marL="3657341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45B4C8-D535-F288-5898-3F7BFA2E6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66FC-FABB-4591-85FC-260AB57C81C8}" type="datetime1">
              <a:rPr lang="en-GB" smtClean="0"/>
              <a:t>15/08/2026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B0F14A-981C-8015-D70D-94390B760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638E5E-79E1-9B7B-AFD6-B40E64906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28E-C603-4783-B8E8-639CB3A6C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977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A7C34-1BF4-AAC9-F34B-80CA7FD64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3D9C2F-3841-32EC-4364-7CF7FC915B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5" indent="0">
              <a:buNone/>
              <a:defRPr sz="2400"/>
            </a:lvl3pPr>
            <a:lvl4pPr marL="1371503" indent="0">
              <a:buNone/>
              <a:defRPr sz="2000"/>
            </a:lvl4pPr>
            <a:lvl5pPr marL="1828670" indent="0">
              <a:buNone/>
              <a:defRPr sz="2000"/>
            </a:lvl5pPr>
            <a:lvl6pPr marL="2285838" indent="0">
              <a:buNone/>
              <a:defRPr sz="2000"/>
            </a:lvl6pPr>
            <a:lvl7pPr marL="2743006" indent="0">
              <a:buNone/>
              <a:defRPr sz="2000"/>
            </a:lvl7pPr>
            <a:lvl8pPr marL="3200174" indent="0">
              <a:buNone/>
              <a:defRPr sz="2000"/>
            </a:lvl8pPr>
            <a:lvl9pPr marL="3657341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765B1F-4533-F185-5593-84791AC1A5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5" indent="0">
              <a:buNone/>
              <a:defRPr sz="1200"/>
            </a:lvl3pPr>
            <a:lvl4pPr marL="1371503" indent="0">
              <a:buNone/>
              <a:defRPr sz="1000"/>
            </a:lvl4pPr>
            <a:lvl5pPr marL="1828670" indent="0">
              <a:buNone/>
              <a:defRPr sz="1000"/>
            </a:lvl5pPr>
            <a:lvl6pPr marL="2285838" indent="0">
              <a:buNone/>
              <a:defRPr sz="1000"/>
            </a:lvl6pPr>
            <a:lvl7pPr marL="2743006" indent="0">
              <a:buNone/>
              <a:defRPr sz="1000"/>
            </a:lvl7pPr>
            <a:lvl8pPr marL="3200174" indent="0">
              <a:buNone/>
              <a:defRPr sz="1000"/>
            </a:lvl8pPr>
            <a:lvl9pPr marL="3657341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2A0FA0-AA55-3FCD-EF2F-F0ECE44C5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F63FB-AE6D-4DB7-A43B-3A978042CE9B}" type="datetime1">
              <a:rPr lang="en-GB" smtClean="0"/>
              <a:t>15/08/2026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571A0F-65C5-B68F-19F9-BABCD0C69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2898DA-D89A-BAC4-E495-F87FA46B5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28E-C603-4783-B8E8-639CB3A6C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20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6EDBC-04A2-B6B7-ABB7-E6A6567C2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86E8DF-5060-696C-9174-C76E681D4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E135C-BB70-3246-C4FA-504CB62F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5CC04-FD33-4639-A4E3-9A000394A117}" type="datetime1">
              <a:rPr lang="en-GB" smtClean="0"/>
              <a:t>15/08/2026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F43EF-BB33-44F8-153D-A7E3F2391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CD2D0-AF52-DA56-3E29-1585EAD92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28E-C603-4783-B8E8-639CB3A6C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637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092C1C-8ABE-FE9D-BECE-05E5273DF8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9FA754-95BA-F97A-132D-E03AA8F7E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8B1B9-579B-0ED8-ACAC-943D7E10C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CA138-22A1-4E4E-9B83-DED9AE1A903A}" type="datetime1">
              <a:rPr lang="en-GB" smtClean="0"/>
              <a:t>15/08/2026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F2A92-23E1-BBA1-04B5-B709429E1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07DEA-61B8-BABE-D7F2-39F89BE12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28E-C603-4783-B8E8-639CB3A6C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673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BFCAEA-46DA-519E-176A-D5188F830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1B410-603E-9B20-B9E8-5B9B1287E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FFCB8-11F4-3DB4-5B37-D3714CA3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EC50D7-788F-4A4C-A8C3-68608195C51D}" type="datetime1">
              <a:rPr lang="en-GB" smtClean="0"/>
              <a:t>15/08/2026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39CF9-C6F2-5804-81F7-8D35D4D6B3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1A760-0D10-3B6A-F8EB-5CD46FC79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1B028E-C603-4783-B8E8-639CB3A6C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943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33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1" indent="-228584" algn="l" defTabSz="91433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9" indent="-228584" algn="l" defTabSz="91433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7" indent="-228584" algn="l" defTabSz="91433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54" indent="-228584" algn="l" defTabSz="91433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22" indent="-228584" algn="l" defTabSz="91433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90" indent="-228584" algn="l" defTabSz="91433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57" indent="-228584" algn="l" defTabSz="91433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25" indent="-228584" algn="l" defTabSz="91433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5" algn="l" defTabSz="9143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03" algn="l" defTabSz="9143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70" algn="l" defTabSz="9143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8" algn="l" defTabSz="9143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06" algn="l" defTabSz="9143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74" algn="l" defTabSz="9143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41" algn="l" defTabSz="91433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5" Type="http://schemas.openxmlformats.org/officeDocument/2006/relationships/image" Target="../media/image150.png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4D497-DC05-8974-CAA1-8ABDB4D52A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 Fully Differentiable Pipeline for the Optimization of TAMBO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36AECF-DEE5-AFD9-DEB8-9177EEEC65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BG" b="1" dirty="0"/>
              <a:t>Zlatan Dimitrov</a:t>
            </a:r>
            <a:r>
              <a:rPr lang="en-BG" dirty="0"/>
              <a:t>, Hamza Hanif, Jay Agarwal, Izan Flórez García, Jeffrey Lazar, Pietro Vischia, Tommaso Dorigo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56D6C8-768B-07BD-3955-28709C1CB5E5}"/>
              </a:ext>
            </a:extLst>
          </p:cNvPr>
          <p:cNvSpPr txBox="1"/>
          <p:nvPr/>
        </p:nvSpPr>
        <p:spPr>
          <a:xfrm>
            <a:off x="4194313" y="6242678"/>
            <a:ext cx="380337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z.dimitrov308@proton.me</a:t>
            </a:r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2CA6DB-ED62-3440-8B6C-1C866919C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91" y="5934799"/>
            <a:ext cx="2216727" cy="6157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6E39DF-F80D-E4A5-853A-C729A7A23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8509" y="5441135"/>
            <a:ext cx="1524000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982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37113-0B36-C20A-4714-5DE65B0D5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1901301"/>
            <a:ext cx="7869010" cy="4787367"/>
          </a:xfrm>
        </p:spPr>
        <p:txBody>
          <a:bodyPr vert="horz" lIns="60960" tIns="30480" rIns="60960" bIns="30480" rtlCol="0" anchor="t">
            <a:noAutofit/>
          </a:bodyPr>
          <a:lstStyle/>
          <a:p>
            <a:pPr marL="0" indent="0">
              <a:buNone/>
            </a:pPr>
            <a:r>
              <a:rPr lang="en-US" sz="1600" dirty="0">
                <a:ea typeface="+mn-lt"/>
                <a:cs typeface="+mn-lt"/>
              </a:rPr>
              <a:t>Sep 2025 – </a:t>
            </a:r>
            <a:br>
              <a:rPr lang="en-US" sz="1600" dirty="0">
                <a:ea typeface="+mn-lt"/>
                <a:cs typeface="+mn-lt"/>
              </a:rPr>
            </a:br>
            <a:r>
              <a:rPr lang="en-US" sz="1600" dirty="0">
                <a:ea typeface="+mn-lt"/>
                <a:cs typeface="+mn-lt"/>
              </a:rPr>
              <a:t>PhD Student, GATE Institute | MODE</a:t>
            </a:r>
          </a:p>
          <a:p>
            <a:r>
              <a:rPr lang="en-US" sz="1330" dirty="0">
                <a:ea typeface="+mn-lt"/>
                <a:cs typeface="+mn-lt"/>
              </a:rPr>
              <a:t>Uncertainty quantification, surrogate models, differentiable programming</a:t>
            </a:r>
          </a:p>
          <a:p>
            <a:pPr marL="0" indent="0">
              <a:buNone/>
            </a:pPr>
            <a:r>
              <a:rPr lang="en-US" sz="1600" dirty="0">
                <a:ea typeface="+mn-lt"/>
                <a:cs typeface="+mn-lt"/>
              </a:rPr>
              <a:t>Sep 2024 – Sep 2025</a:t>
            </a:r>
            <a:br>
              <a:rPr lang="en-US" sz="1600" dirty="0">
                <a:ea typeface="+mn-lt"/>
                <a:cs typeface="+mn-lt"/>
              </a:rPr>
            </a:br>
            <a:r>
              <a:rPr lang="en-US" sz="1600" dirty="0">
                <a:ea typeface="+mn-lt"/>
                <a:cs typeface="+mn-lt"/>
              </a:rPr>
              <a:t>Researcher, Sofia University St. Kliment </a:t>
            </a:r>
            <a:r>
              <a:rPr lang="en-US" sz="1600" dirty="0" err="1">
                <a:ea typeface="+mn-lt"/>
                <a:cs typeface="+mn-lt"/>
              </a:rPr>
              <a:t>Ohridski</a:t>
            </a:r>
            <a:endParaRPr lang="en-US" sz="1600" dirty="0"/>
          </a:p>
          <a:p>
            <a:pPr>
              <a:buFont typeface="Arial"/>
              <a:buChar char="•"/>
            </a:pPr>
            <a:r>
              <a:rPr lang="en-US" sz="1333" dirty="0">
                <a:ea typeface="+mn-lt"/>
                <a:cs typeface="+mn-lt"/>
              </a:rPr>
              <a:t>Machine learning applications in electromagnetic simulations</a:t>
            </a:r>
          </a:p>
          <a:p>
            <a:pPr marL="0" indent="0">
              <a:buNone/>
            </a:pPr>
            <a:r>
              <a:rPr lang="en-US" sz="1600" dirty="0"/>
              <a:t>2022 – 2024</a:t>
            </a:r>
            <a:br>
              <a:rPr lang="en-US" sz="1600" dirty="0"/>
            </a:br>
            <a:r>
              <a:rPr lang="en-US" sz="1600" dirty="0"/>
              <a:t>MSc, Electromagnetics, Fusion and Space Engineering, KTH Royal Institute of Technology</a:t>
            </a:r>
          </a:p>
          <a:p>
            <a:pPr>
              <a:buFont typeface="Arial"/>
              <a:buChar char="•"/>
            </a:pPr>
            <a:r>
              <a:rPr lang="en-US" sz="1333" dirty="0"/>
              <a:t>Electromagnetics and Machine learning (Ericsson AB/KTH)</a:t>
            </a:r>
            <a:endParaRPr lang="en-US" dirty="0"/>
          </a:p>
          <a:p>
            <a:pPr marL="0" indent="0">
              <a:buNone/>
            </a:pPr>
            <a:r>
              <a:rPr lang="en-US" sz="1600" dirty="0"/>
              <a:t>2018 – 2022</a:t>
            </a:r>
            <a:br>
              <a:rPr lang="en-US" sz="1600" dirty="0"/>
            </a:br>
            <a:r>
              <a:rPr lang="en-US" sz="1600" dirty="0"/>
              <a:t>BSc, Information Technology / Electrical Engineering, TU Vienna /</a:t>
            </a:r>
            <a:r>
              <a:rPr lang="en-US" sz="1600" dirty="0">
                <a:ea typeface="+mn-lt"/>
                <a:cs typeface="+mn-lt"/>
              </a:rPr>
              <a:t> Aalto University</a:t>
            </a:r>
            <a:endParaRPr lang="en-US" sz="1333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C2FD02-A320-D395-8330-452F293B00F1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60960" tIns="30480" rIns="60960" bIns="304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933">
                <a:ea typeface="+mj-lt"/>
                <a:cs typeface="+mj-lt"/>
              </a:rPr>
              <a:t>About me: Zlatan Dimitrov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844973-969E-2232-BAFF-2854F6900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5E07B-6C49-45E8-9BB0-876BFAD0C1D8}" type="slidenum">
              <a:rPr lang="bg-BG" smtClean="0"/>
              <a:t>2</a:t>
            </a:fld>
            <a:endParaRPr lang="bg-BG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994386-D625-7693-9218-0E77B8876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988" y="1471353"/>
            <a:ext cx="2798617" cy="419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769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73784-1238-D640-F340-AEF49E18F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AA382-458F-FAE6-E924-4F9AB7FB9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TAMBO experiment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7159A0-562C-68DF-0D38-EAB691F94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28E-C603-4783-B8E8-639CB3A6C813}" type="slidenum">
              <a:rPr lang="en-GB" smtClean="0"/>
              <a:t>3</a:t>
            </a:fld>
            <a:endParaRPr lang="en-GB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65AA4BC-36E7-7D33-A98D-37B5185FB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6506286"/>
            <a:ext cx="1031748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[1] Pavel </a:t>
            </a:r>
            <a:r>
              <a:rPr kumimoji="0" lang="en-US" altLang="en-US" sz="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Zhelnin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Ibrahim Safa, Andres Romero-Wolf, and Carlos A. Argüelles. TAMBO: Searching for Astrophysical Tau Neutrinos in the Andes . </a:t>
            </a:r>
            <a:r>
              <a:rPr kumimoji="0" lang="en-US" altLang="en-US" sz="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PoS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ICHEP2022 566.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[2] “</a:t>
            </a:r>
            <a:r>
              <a:rPr lang="en-US" altLang="en-US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IceCube</a:t>
            </a:r>
            <a:r>
              <a:rPr lang="en-US" alt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Neutrino Observatory Home,” </a:t>
            </a:r>
            <a:r>
              <a:rPr lang="en-US" altLang="en-US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IceCube</a:t>
            </a:r>
            <a:r>
              <a:rPr lang="en-US" alt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Dec. 08, 2025. https://</a:t>
            </a:r>
            <a:r>
              <a:rPr lang="en-US" altLang="en-US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icecube.wisc.edu</a:t>
            </a:r>
            <a:r>
              <a:rPr lang="en-US" alt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kumimoji="0" lang="en-US" altLang="en-US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F9CDF-56F0-F1B4-46EA-842FE80A8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9362"/>
            <a:ext cx="6015487" cy="456699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27965" indent="-227965"/>
            <a:r>
              <a:rPr lang="en-US" sz="1600" dirty="0"/>
              <a:t>TAMBO (Tau Air Shower Mountain-Based Observatory) </a:t>
            </a:r>
          </a:p>
          <a:p>
            <a:pPr marL="227965" indent="-227965"/>
            <a:r>
              <a:rPr lang="en-US" sz="1600" dirty="0"/>
              <a:t>Earth-skimming tau neutrinos</a:t>
            </a:r>
            <a:endParaRPr lang="en-US" sz="1600" b="1" dirty="0"/>
          </a:p>
          <a:p>
            <a:pPr marL="227965" indent="-227965"/>
            <a:r>
              <a:rPr lang="en-US" sz="1600" dirty="0"/>
              <a:t>Detection of particle showers resulting from </a:t>
            </a:r>
            <a:r>
              <a:rPr lang="en-US" sz="1600" b="1" dirty="0"/>
              <a:t>tau leptons interactions </a:t>
            </a:r>
            <a:r>
              <a:rPr lang="en-US" sz="1600" dirty="0"/>
              <a:t>with the </a:t>
            </a:r>
            <a:r>
              <a:rPr lang="en-US" sz="1600" b="1" dirty="0"/>
              <a:t>dense rock </a:t>
            </a:r>
            <a:r>
              <a:rPr lang="en-US" sz="1600" dirty="0"/>
              <a:t>in the valley</a:t>
            </a:r>
          </a:p>
          <a:p>
            <a:pPr marL="227965" indent="-227965"/>
            <a:r>
              <a:rPr lang="en-US" sz="1600" dirty="0"/>
              <a:t>100 detection units, which need to be positioned efficiently on the walls of the Colca Valley in the Peruvian Andes.</a:t>
            </a:r>
          </a:p>
          <a:p>
            <a:pPr marL="227965" indent="-227965"/>
            <a:r>
              <a:rPr lang="en-US" sz="1600" dirty="0"/>
              <a:t>This presentation focuses on the </a:t>
            </a:r>
            <a:r>
              <a:rPr lang="en-US" sz="1600" b="1" dirty="0"/>
              <a:t>use of surrogate models and differentiable programming </a:t>
            </a:r>
            <a:r>
              <a:rPr lang="en-US" sz="1600" dirty="0"/>
              <a:t>in the optimization of the detector array.</a:t>
            </a:r>
          </a:p>
        </p:txBody>
      </p:sp>
      <p:pic>
        <p:nvPicPr>
          <p:cNvPr id="6" name="Picture 5" descr="TAMBO Graphic">
            <a:extLst>
              <a:ext uri="{FF2B5EF4-FFF2-40B4-BE49-F238E27FC236}">
                <a16:creationId xmlns:a16="http://schemas.microsoft.com/office/drawing/2014/main" id="{59C5EE32-8DDF-116F-98C8-A62A0F8496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061" y="1879209"/>
            <a:ext cx="4791615" cy="309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819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 3">
            <a:extLst>
              <a:ext uri="{FF2B5EF4-FFF2-40B4-BE49-F238E27FC236}">
                <a16:creationId xmlns:a16="http://schemas.microsoft.com/office/drawing/2014/main" id="{3B21C072-86F8-7429-ADE2-C891C1173824}"/>
              </a:ext>
            </a:extLst>
          </p:cNvPr>
          <p:cNvSpPr/>
          <p:nvPr/>
        </p:nvSpPr>
        <p:spPr>
          <a:xfrm>
            <a:off x="5725337" y="1029875"/>
            <a:ext cx="3108557" cy="3943225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/>
          </a:p>
        </p:txBody>
      </p:sp>
      <p:sp>
        <p:nvSpPr>
          <p:cNvPr id="5" name="Triangle 4">
            <a:extLst>
              <a:ext uri="{FF2B5EF4-FFF2-40B4-BE49-F238E27FC236}">
                <a16:creationId xmlns:a16="http://schemas.microsoft.com/office/drawing/2014/main" id="{51113E47-EAB2-E9DB-40BA-6A65E45CF287}"/>
              </a:ext>
            </a:extLst>
          </p:cNvPr>
          <p:cNvSpPr/>
          <p:nvPr/>
        </p:nvSpPr>
        <p:spPr>
          <a:xfrm>
            <a:off x="1204812" y="1535018"/>
            <a:ext cx="3489052" cy="3148927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/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B71087AC-FBB7-7085-783A-27D1FAAEEFF4}"/>
              </a:ext>
            </a:extLst>
          </p:cNvPr>
          <p:cNvSpPr/>
          <p:nvPr/>
        </p:nvSpPr>
        <p:spPr>
          <a:xfrm rot="16200000">
            <a:off x="4224046" y="1841227"/>
            <a:ext cx="1136440" cy="3314449"/>
          </a:xfrm>
          <a:prstGeom prst="triangl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D80716-782F-B7BF-D260-1F1142434F83}"/>
              </a:ext>
            </a:extLst>
          </p:cNvPr>
          <p:cNvSpPr/>
          <p:nvPr/>
        </p:nvSpPr>
        <p:spPr>
          <a:xfrm>
            <a:off x="3917733" y="2126450"/>
            <a:ext cx="1962024" cy="72263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G"/>
              <a:t>FM Model</a:t>
            </a:r>
            <a:br>
              <a:rPr lang="en-BG"/>
            </a:br>
            <a:r>
              <a:rPr lang="en-BG"/>
              <a:t>(tau -&gt; shower)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4A56712-FE36-1868-A7A4-34D143EC3728}"/>
              </a:ext>
            </a:extLst>
          </p:cNvPr>
          <p:cNvGrpSpPr/>
          <p:nvPr/>
        </p:nvGrpSpPr>
        <p:grpSpPr>
          <a:xfrm>
            <a:off x="6577164" y="2957081"/>
            <a:ext cx="1710716" cy="1026430"/>
            <a:chOff x="6253446" y="1930736"/>
            <a:chExt cx="1710716" cy="102643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508EB80-24FB-EAEB-8339-A0410E21CAD2}"/>
                </a:ext>
              </a:extLst>
            </p:cNvPr>
            <p:cNvSpPr/>
            <p:nvPr/>
          </p:nvSpPr>
          <p:spPr>
            <a:xfrm>
              <a:off x="6253446" y="2038729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E966D45-7AA5-4B56-944A-F6C733DB2173}"/>
                </a:ext>
              </a:extLst>
            </p:cNvPr>
            <p:cNvSpPr/>
            <p:nvPr/>
          </p:nvSpPr>
          <p:spPr>
            <a:xfrm>
              <a:off x="6405846" y="2191129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B4E9064-B7CF-085A-EC23-5274B980F8CE}"/>
                </a:ext>
              </a:extLst>
            </p:cNvPr>
            <p:cNvSpPr/>
            <p:nvPr/>
          </p:nvSpPr>
          <p:spPr>
            <a:xfrm>
              <a:off x="6558246" y="2343529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3580F94-0BB2-738A-A38B-6C0896D2E617}"/>
                </a:ext>
              </a:extLst>
            </p:cNvPr>
            <p:cNvSpPr/>
            <p:nvPr/>
          </p:nvSpPr>
          <p:spPr>
            <a:xfrm>
              <a:off x="6710646" y="2495929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F5DD867-A86C-05F0-87C5-C66CF6989867}"/>
                </a:ext>
              </a:extLst>
            </p:cNvPr>
            <p:cNvSpPr/>
            <p:nvPr/>
          </p:nvSpPr>
          <p:spPr>
            <a:xfrm>
              <a:off x="6863046" y="2648329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B50E4EC-8919-1807-3636-586BF11C04CD}"/>
                </a:ext>
              </a:extLst>
            </p:cNvPr>
            <p:cNvSpPr/>
            <p:nvPr/>
          </p:nvSpPr>
          <p:spPr>
            <a:xfrm>
              <a:off x="6627887" y="1930736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ED2199A-137F-A2DE-52DC-46866880A927}"/>
                </a:ext>
              </a:extLst>
            </p:cNvPr>
            <p:cNvSpPr/>
            <p:nvPr/>
          </p:nvSpPr>
          <p:spPr>
            <a:xfrm>
              <a:off x="6780287" y="2083136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BEADBF0-BCD5-44C1-AA0C-A3FA60C4E785}"/>
                </a:ext>
              </a:extLst>
            </p:cNvPr>
            <p:cNvSpPr/>
            <p:nvPr/>
          </p:nvSpPr>
          <p:spPr>
            <a:xfrm>
              <a:off x="6932687" y="2235536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F0EF911-4ACD-4E27-F911-998516F7A390}"/>
                </a:ext>
              </a:extLst>
            </p:cNvPr>
            <p:cNvSpPr/>
            <p:nvPr/>
          </p:nvSpPr>
          <p:spPr>
            <a:xfrm>
              <a:off x="7085087" y="2387936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EE413B0-4F5A-23C6-7FF3-22527B7F7104}"/>
                </a:ext>
              </a:extLst>
            </p:cNvPr>
            <p:cNvSpPr/>
            <p:nvPr/>
          </p:nvSpPr>
          <p:spPr>
            <a:xfrm>
              <a:off x="7237487" y="2540336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7D1078C-CE90-1102-096D-343EB4B0DE80}"/>
                </a:ext>
              </a:extLst>
            </p:cNvPr>
            <p:cNvSpPr/>
            <p:nvPr/>
          </p:nvSpPr>
          <p:spPr>
            <a:xfrm>
              <a:off x="7073985" y="1930736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FC7A5FF-509D-D511-CD10-F9850AFFE8BC}"/>
                </a:ext>
              </a:extLst>
            </p:cNvPr>
            <p:cNvSpPr/>
            <p:nvPr/>
          </p:nvSpPr>
          <p:spPr>
            <a:xfrm>
              <a:off x="7226385" y="2083136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2B41BC8-3BBB-9BD2-710D-7BE9A930A483}"/>
                </a:ext>
              </a:extLst>
            </p:cNvPr>
            <p:cNvSpPr/>
            <p:nvPr/>
          </p:nvSpPr>
          <p:spPr>
            <a:xfrm>
              <a:off x="7378785" y="2235536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6E95731-C502-1FFD-6246-FB3CD4013CBE}"/>
                </a:ext>
              </a:extLst>
            </p:cNvPr>
            <p:cNvSpPr/>
            <p:nvPr/>
          </p:nvSpPr>
          <p:spPr>
            <a:xfrm>
              <a:off x="7531185" y="2387936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F5EE47F-02A5-722E-7754-51972AF8736C}"/>
                </a:ext>
              </a:extLst>
            </p:cNvPr>
            <p:cNvSpPr/>
            <p:nvPr/>
          </p:nvSpPr>
          <p:spPr>
            <a:xfrm>
              <a:off x="7683585" y="2540336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A8CC6111-A12F-281F-2222-C8A45B1AA136}"/>
              </a:ext>
            </a:extLst>
          </p:cNvPr>
          <p:cNvSpPr/>
          <p:nvPr/>
        </p:nvSpPr>
        <p:spPr>
          <a:xfrm>
            <a:off x="6916532" y="4248905"/>
            <a:ext cx="1523495" cy="5773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/>
              <a:t>x</a:t>
            </a:r>
            <a:r>
              <a:rPr lang="en-BG"/>
              <a:t>, y locations (trainable)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5F162F8-2899-4EF4-C4CA-23CE20C73E81}"/>
              </a:ext>
            </a:extLst>
          </p:cNvPr>
          <p:cNvSpPr/>
          <p:nvPr/>
        </p:nvSpPr>
        <p:spPr>
          <a:xfrm>
            <a:off x="173339" y="2668429"/>
            <a:ext cx="1523495" cy="5773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Random tau</a:t>
            </a:r>
            <a:br>
              <a:rPr lang="en-US"/>
            </a:br>
            <a:r>
              <a:rPr lang="en-US"/>
              <a:t>parameters</a:t>
            </a:r>
            <a:endParaRPr lang="en-BG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A768931-B138-0280-4E69-47C83620B942}"/>
              </a:ext>
            </a:extLst>
          </p:cNvPr>
          <p:cNvCxnSpPr>
            <a:cxnSpLocks/>
          </p:cNvCxnSpPr>
          <p:nvPr/>
        </p:nvCxnSpPr>
        <p:spPr>
          <a:xfrm>
            <a:off x="905067" y="3503034"/>
            <a:ext cx="214955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Slide Number Placeholder 3">
            <a:extLst>
              <a:ext uri="{FF2B5EF4-FFF2-40B4-BE49-F238E27FC236}">
                <a16:creationId xmlns:a16="http://schemas.microsoft.com/office/drawing/2014/main" id="{360951E6-CDF6-B7F0-B7C4-1CD00381B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21B028E-C603-4783-B8E8-639CB3A6C81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90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0C7E2-ECDA-F96B-5D67-622EB079A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4BCFD-0399-AD12-A56C-AB2AFDFBD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003"/>
            <a:ext cx="10515600" cy="793916"/>
          </a:xfrm>
        </p:spPr>
        <p:txBody>
          <a:bodyPr/>
          <a:lstStyle/>
          <a:p>
            <a:r>
              <a:rPr lang="en-GB" dirty="0"/>
              <a:t>Flow-matching based surrogate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B31766-D2E8-71C2-3D3F-94DC2A1AD2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4156"/>
            <a:ext cx="609092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1600" dirty="0"/>
              <a:t>Architecture</a:t>
            </a:r>
          </a:p>
          <a:p>
            <a:pPr marL="227965" indent="-227965"/>
            <a:r>
              <a:rPr lang="en-GB" sz="1600" dirty="0"/>
              <a:t>Parallel models for secondary species: proton, muon, electron</a:t>
            </a:r>
          </a:p>
          <a:p>
            <a:pPr marL="227965" indent="-227965"/>
            <a:r>
              <a:rPr lang="en-GB" sz="1600" dirty="0"/>
              <a:t>Based on the </a:t>
            </a:r>
            <a:r>
              <a:rPr lang="en-GB" sz="1600" dirty="0" err="1"/>
              <a:t>AllShowers</a:t>
            </a:r>
            <a:r>
              <a:rPr lang="en-GB" sz="1600" dirty="0"/>
              <a:t> architecture [1]</a:t>
            </a:r>
          </a:p>
          <a:p>
            <a:pPr marL="685132" lvl="1" indent="-227965"/>
            <a:r>
              <a:rPr lang="en-GB" sz="1400" dirty="0"/>
              <a:t>transformer-based with block masks for custom attention window sizes, </a:t>
            </a:r>
          </a:p>
          <a:p>
            <a:pPr marL="685132" lvl="1" indent="-227965"/>
            <a:r>
              <a:rPr lang="en-GB" sz="1400" dirty="0"/>
              <a:t>generative architecture is based on flow matching</a:t>
            </a:r>
          </a:p>
          <a:p>
            <a:pPr marL="227965" indent="-227965"/>
            <a:r>
              <a:rPr lang="en-GB" sz="1600" dirty="0"/>
              <a:t>Trained on 50k electromagnetic and 50k hadronic CORSIKA simulations </a:t>
            </a:r>
          </a:p>
          <a:p>
            <a:pPr marL="0" indent="0">
              <a:buNone/>
            </a:pPr>
            <a:r>
              <a:rPr lang="en-GB" sz="1600" dirty="0"/>
              <a:t>Output</a:t>
            </a:r>
            <a:endParaRPr lang="en-US" sz="1600" dirty="0"/>
          </a:p>
          <a:p>
            <a:pPr marL="227965" indent="-227965"/>
            <a:r>
              <a:rPr lang="en-GB" sz="1600" dirty="0"/>
              <a:t>Particle cloud representing the shower’s secondary particles</a:t>
            </a:r>
          </a:p>
          <a:p>
            <a:pPr marL="685165" lvl="1" indent="-227965"/>
            <a:r>
              <a:rPr lang="en-GB" sz="1600" dirty="0"/>
              <a:t>x, y, z coordinates; Energy and time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D9A52-AB6D-18B7-F060-8894CA4D2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28E-C603-4783-B8E8-639CB3A6C813}" type="slidenum">
              <a:rPr lang="en-GB" smtClean="0"/>
              <a:t>5</a:t>
            </a:fld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04CD140-CC57-06B8-71FC-EC98675C9C2B}"/>
              </a:ext>
            </a:extLst>
          </p:cNvPr>
          <p:cNvGrpSpPr/>
          <p:nvPr/>
        </p:nvGrpSpPr>
        <p:grpSpPr>
          <a:xfrm>
            <a:off x="2538098" y="4801836"/>
            <a:ext cx="2575769" cy="1604873"/>
            <a:chOff x="7686396" y="185864"/>
            <a:chExt cx="3667405" cy="228503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04F3B39-F4B5-2360-47E7-7CEDDE107F79}"/>
                </a:ext>
              </a:extLst>
            </p:cNvPr>
            <p:cNvSpPr txBox="1"/>
            <p:nvPr/>
          </p:nvSpPr>
          <p:spPr>
            <a:xfrm>
              <a:off x="9995153" y="434863"/>
              <a:ext cx="1021428" cy="657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/>
                <a:t>final shower</a:t>
              </a:r>
              <a:endParaRPr lang="en-GB" sz="1200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B89276C-84C0-D3F6-AFCE-C978FF6707B5}"/>
                </a:ext>
              </a:extLst>
            </p:cNvPr>
            <p:cNvGrpSpPr/>
            <p:nvPr/>
          </p:nvGrpSpPr>
          <p:grpSpPr>
            <a:xfrm>
              <a:off x="7686396" y="185864"/>
              <a:ext cx="3667405" cy="2285033"/>
              <a:chOff x="7686396" y="185864"/>
              <a:chExt cx="3667405" cy="2285033"/>
            </a:xfrm>
          </p:grpSpPr>
          <p:sp>
            <p:nvSpPr>
              <p:cNvPr id="7" name="Triangle 6">
                <a:extLst>
                  <a:ext uri="{FF2B5EF4-FFF2-40B4-BE49-F238E27FC236}">
                    <a16:creationId xmlns:a16="http://schemas.microsoft.com/office/drawing/2014/main" id="{4585F66E-9730-AB6F-3FC2-ED5EF9BD9D06}"/>
                  </a:ext>
                </a:extLst>
              </p:cNvPr>
              <p:cNvSpPr/>
              <p:nvPr/>
            </p:nvSpPr>
            <p:spPr>
              <a:xfrm rot="16980950">
                <a:off x="8486137" y="34075"/>
                <a:ext cx="808967" cy="1926669"/>
              </a:xfrm>
              <a:prstGeom prst="triangle">
                <a:avLst/>
              </a:prstGeom>
              <a:solidFill>
                <a:srgbClr val="A02B93">
                  <a:alpha val="34118"/>
                </a:srgb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sz="1200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985272C-3B71-545A-F699-2D66245709E9}"/>
                  </a:ext>
                </a:extLst>
              </p:cNvPr>
              <p:cNvSpPr txBox="1"/>
              <p:nvPr/>
            </p:nvSpPr>
            <p:spPr>
              <a:xfrm>
                <a:off x="7686396" y="185864"/>
                <a:ext cx="2914325" cy="3943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200" dirty="0"/>
                  <a:t>shower (flow matching)</a:t>
                </a:r>
                <a:endParaRPr lang="en-GB" sz="1200" dirty="0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FDF6839D-4863-4EC0-C2E5-C20E88E4BE32}"/>
                  </a:ext>
                </a:extLst>
              </p:cNvPr>
              <p:cNvSpPr/>
              <p:nvPr/>
            </p:nvSpPr>
            <p:spPr>
              <a:xfrm>
                <a:off x="7686396" y="586652"/>
                <a:ext cx="211693" cy="211693"/>
              </a:xfrm>
              <a:prstGeom prst="ellipse">
                <a:avLst/>
              </a:prstGeom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D69442E-6DAC-0305-6352-ABD8BCB2B914}"/>
                  </a:ext>
                </a:extLst>
              </p:cNvPr>
              <p:cNvSpPr/>
              <p:nvPr/>
            </p:nvSpPr>
            <p:spPr>
              <a:xfrm>
                <a:off x="9995153" y="1252581"/>
                <a:ext cx="508297" cy="347062"/>
              </a:xfrm>
              <a:prstGeom prst="rect">
                <a:avLst/>
              </a:prstGeom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sz="1200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7741D73-4030-80DA-9DCA-0C1AA27F9067}"/>
                  </a:ext>
                </a:extLst>
              </p:cNvPr>
              <p:cNvSpPr/>
              <p:nvPr/>
            </p:nvSpPr>
            <p:spPr>
              <a:xfrm>
                <a:off x="9920303" y="1108701"/>
                <a:ext cx="1433498" cy="1362196"/>
              </a:xfrm>
              <a:prstGeom prst="rect">
                <a:avLst/>
              </a:prstGeom>
              <a:noFill/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sz="1200"/>
              </a:p>
            </p:txBody>
          </p:sp>
        </p:grp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0B9600DA-6AB4-813C-55E9-43A2487FD1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742" r="58418"/>
          <a:stretch>
            <a:fillRect/>
          </a:stretch>
        </p:blipFill>
        <p:spPr>
          <a:xfrm>
            <a:off x="7222013" y="1760549"/>
            <a:ext cx="4495199" cy="23318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4FCB39-226E-5E85-6E06-036BC0EF0A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157" r="18121"/>
          <a:stretch>
            <a:fillRect/>
          </a:stretch>
        </p:blipFill>
        <p:spPr>
          <a:xfrm>
            <a:off x="7258420" y="3948834"/>
            <a:ext cx="4422387" cy="25391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4A370CF-0263-D80E-8646-5B7457A0219A}"/>
              </a:ext>
            </a:extLst>
          </p:cNvPr>
          <p:cNvSpPr txBox="1"/>
          <p:nvPr/>
        </p:nvSpPr>
        <p:spPr>
          <a:xfrm>
            <a:off x="341204" y="6562393"/>
            <a:ext cx="826939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BG" sz="800" dirty="0">
                <a:effectLst/>
              </a:rPr>
              <a:t>[1] T. Buss, H. Day-Hall, F. Gaede, G. Kasieczka, and K. Krüger, “AllShowers: One model for all calorimeter showers,” </a:t>
            </a:r>
            <a:r>
              <a:rPr lang="en-BG" sz="800" i="1" dirty="0">
                <a:effectLst/>
              </a:rPr>
              <a:t>arXiv.org</a:t>
            </a:r>
            <a:r>
              <a:rPr lang="en-BG" sz="800" dirty="0">
                <a:effectLst/>
              </a:rPr>
              <a:t>, Jan. 16, 2026. https://arxiv.org/abs/2601.11716</a:t>
            </a:r>
          </a:p>
        </p:txBody>
      </p:sp>
    </p:spTree>
    <p:extLst>
      <p:ext uri="{BB962C8B-B14F-4D97-AF65-F5344CB8AC3E}">
        <p14:creationId xmlns:p14="http://schemas.microsoft.com/office/powerpoint/2010/main" val="2850935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04C01-BC66-808F-17B4-214FDCA7D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 3">
            <a:extLst>
              <a:ext uri="{FF2B5EF4-FFF2-40B4-BE49-F238E27FC236}">
                <a16:creationId xmlns:a16="http://schemas.microsoft.com/office/drawing/2014/main" id="{50209D9E-2B02-7D6D-96BA-1C2CAC0273C0}"/>
              </a:ext>
            </a:extLst>
          </p:cNvPr>
          <p:cNvSpPr/>
          <p:nvPr/>
        </p:nvSpPr>
        <p:spPr>
          <a:xfrm>
            <a:off x="5725337" y="1029875"/>
            <a:ext cx="3108557" cy="3943225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/>
          </a:p>
        </p:txBody>
      </p:sp>
      <p:sp>
        <p:nvSpPr>
          <p:cNvPr id="5" name="Triangle 4">
            <a:extLst>
              <a:ext uri="{FF2B5EF4-FFF2-40B4-BE49-F238E27FC236}">
                <a16:creationId xmlns:a16="http://schemas.microsoft.com/office/drawing/2014/main" id="{F8F6E87C-19B6-9FFF-570A-2226660E1C60}"/>
              </a:ext>
            </a:extLst>
          </p:cNvPr>
          <p:cNvSpPr/>
          <p:nvPr/>
        </p:nvSpPr>
        <p:spPr>
          <a:xfrm>
            <a:off x="1204812" y="1535018"/>
            <a:ext cx="3489052" cy="3148927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/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6FAE6781-F3FD-ADB1-7173-1B39C038D006}"/>
              </a:ext>
            </a:extLst>
          </p:cNvPr>
          <p:cNvSpPr/>
          <p:nvPr/>
        </p:nvSpPr>
        <p:spPr>
          <a:xfrm rot="16200000">
            <a:off x="4224046" y="1841227"/>
            <a:ext cx="1136440" cy="3314449"/>
          </a:xfrm>
          <a:prstGeom prst="triangl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G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716416-E9CF-649D-02C9-26B05C9A3F20}"/>
              </a:ext>
            </a:extLst>
          </p:cNvPr>
          <p:cNvSpPr/>
          <p:nvPr/>
        </p:nvSpPr>
        <p:spPr>
          <a:xfrm>
            <a:off x="3917733" y="2126450"/>
            <a:ext cx="1962024" cy="72263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G" dirty="0"/>
              <a:t>FM Model</a:t>
            </a:r>
            <a:br>
              <a:rPr lang="en-BG" dirty="0"/>
            </a:br>
            <a:r>
              <a:rPr lang="en-BG" dirty="0"/>
              <a:t>(tau -&gt; shower)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4A31DAD-A646-777D-35BB-66B2C4F18A9D}"/>
              </a:ext>
            </a:extLst>
          </p:cNvPr>
          <p:cNvGrpSpPr/>
          <p:nvPr/>
        </p:nvGrpSpPr>
        <p:grpSpPr>
          <a:xfrm>
            <a:off x="6577164" y="2957081"/>
            <a:ext cx="1710716" cy="1026430"/>
            <a:chOff x="6253446" y="1930736"/>
            <a:chExt cx="1710716" cy="102643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ADA0772-C7B5-0CBB-9FF5-35A946506962}"/>
                </a:ext>
              </a:extLst>
            </p:cNvPr>
            <p:cNvSpPr/>
            <p:nvPr/>
          </p:nvSpPr>
          <p:spPr>
            <a:xfrm>
              <a:off x="6253446" y="2038729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33E9E95-55B5-CDCB-FF53-1EEF88B09AFB}"/>
                </a:ext>
              </a:extLst>
            </p:cNvPr>
            <p:cNvSpPr/>
            <p:nvPr/>
          </p:nvSpPr>
          <p:spPr>
            <a:xfrm>
              <a:off x="6405846" y="2191129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A68E2E1-10A9-DAD3-E3CE-12D25C754066}"/>
                </a:ext>
              </a:extLst>
            </p:cNvPr>
            <p:cNvSpPr/>
            <p:nvPr/>
          </p:nvSpPr>
          <p:spPr>
            <a:xfrm>
              <a:off x="6558246" y="2343529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03F4568-8812-2CC8-CF62-0F357BF11B95}"/>
                </a:ext>
              </a:extLst>
            </p:cNvPr>
            <p:cNvSpPr/>
            <p:nvPr/>
          </p:nvSpPr>
          <p:spPr>
            <a:xfrm>
              <a:off x="6710646" y="2495929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BE622A3-8138-F653-973C-652D0603DC6C}"/>
                </a:ext>
              </a:extLst>
            </p:cNvPr>
            <p:cNvSpPr/>
            <p:nvPr/>
          </p:nvSpPr>
          <p:spPr>
            <a:xfrm>
              <a:off x="6863046" y="2648329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BDAB8CA-F964-8CE8-CB45-90A76F4A6DF3}"/>
                </a:ext>
              </a:extLst>
            </p:cNvPr>
            <p:cNvSpPr/>
            <p:nvPr/>
          </p:nvSpPr>
          <p:spPr>
            <a:xfrm>
              <a:off x="6627887" y="1930736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9F0232B-6E64-B704-0807-A9F3A4EBD247}"/>
                </a:ext>
              </a:extLst>
            </p:cNvPr>
            <p:cNvSpPr/>
            <p:nvPr/>
          </p:nvSpPr>
          <p:spPr>
            <a:xfrm>
              <a:off x="6780287" y="2083136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6B0AB1C-C0C0-3AB0-F3B7-9FAE29A866C4}"/>
                </a:ext>
              </a:extLst>
            </p:cNvPr>
            <p:cNvSpPr/>
            <p:nvPr/>
          </p:nvSpPr>
          <p:spPr>
            <a:xfrm>
              <a:off x="6932687" y="2235536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81239A9-2B81-04B9-ED75-40C18D871AC7}"/>
                </a:ext>
              </a:extLst>
            </p:cNvPr>
            <p:cNvSpPr/>
            <p:nvPr/>
          </p:nvSpPr>
          <p:spPr>
            <a:xfrm>
              <a:off x="7085087" y="2387936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D7A14A2-3137-F0C9-EBF6-AE04846B0A32}"/>
                </a:ext>
              </a:extLst>
            </p:cNvPr>
            <p:cNvSpPr/>
            <p:nvPr/>
          </p:nvSpPr>
          <p:spPr>
            <a:xfrm>
              <a:off x="7237487" y="2540336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A1730BF-726E-4107-6534-F9305E568B06}"/>
                </a:ext>
              </a:extLst>
            </p:cNvPr>
            <p:cNvSpPr/>
            <p:nvPr/>
          </p:nvSpPr>
          <p:spPr>
            <a:xfrm>
              <a:off x="7073985" y="1930736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6F33E51-8411-527F-6F50-74E368D68E02}"/>
                </a:ext>
              </a:extLst>
            </p:cNvPr>
            <p:cNvSpPr/>
            <p:nvPr/>
          </p:nvSpPr>
          <p:spPr>
            <a:xfrm>
              <a:off x="7226385" y="2083136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132F51E-5EF6-EB2D-6943-7FB65B19A107}"/>
                </a:ext>
              </a:extLst>
            </p:cNvPr>
            <p:cNvSpPr/>
            <p:nvPr/>
          </p:nvSpPr>
          <p:spPr>
            <a:xfrm>
              <a:off x="7378785" y="2235536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13F498B-7EC4-8563-CA2C-7A69E0812875}"/>
                </a:ext>
              </a:extLst>
            </p:cNvPr>
            <p:cNvSpPr/>
            <p:nvPr/>
          </p:nvSpPr>
          <p:spPr>
            <a:xfrm>
              <a:off x="7531185" y="2387936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5AC37C3-86D5-9DBA-E2D8-42EA124E9F6A}"/>
                </a:ext>
              </a:extLst>
            </p:cNvPr>
            <p:cNvSpPr/>
            <p:nvPr/>
          </p:nvSpPr>
          <p:spPr>
            <a:xfrm>
              <a:off x="7683585" y="2540336"/>
              <a:ext cx="280577" cy="308837"/>
            </a:xfrm>
            <a:prstGeom prst="ellipse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9E292AF1-A256-7CB4-E947-EC74ECE7E39F}"/>
              </a:ext>
            </a:extLst>
          </p:cNvPr>
          <p:cNvSpPr/>
          <p:nvPr/>
        </p:nvSpPr>
        <p:spPr>
          <a:xfrm>
            <a:off x="8486578" y="2386843"/>
            <a:ext cx="2744210" cy="72263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G"/>
              <a:t>Reconstruction NN</a:t>
            </a:r>
          </a:p>
          <a:p>
            <a:pPr algn="ctr"/>
            <a:r>
              <a:rPr lang="en-BG"/>
              <a:t>(detected shower -&gt; tau)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F4BF2FD-82C5-4F62-9E00-48D1003B94FC}"/>
              </a:ext>
            </a:extLst>
          </p:cNvPr>
          <p:cNvSpPr/>
          <p:nvPr/>
        </p:nvSpPr>
        <p:spPr>
          <a:xfrm>
            <a:off x="9184364" y="4066672"/>
            <a:ext cx="2744210" cy="72263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G"/>
              <a:t>Utility (reconstructed tau)</a:t>
            </a:r>
            <a:br>
              <a:rPr lang="en-BG"/>
            </a:br>
            <a:r>
              <a:rPr lang="en-BG"/>
              <a:t>.backward()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48A5C13-DC30-4F70-2AD1-B587D535D8E4}"/>
              </a:ext>
            </a:extLst>
          </p:cNvPr>
          <p:cNvSpPr/>
          <p:nvPr/>
        </p:nvSpPr>
        <p:spPr>
          <a:xfrm>
            <a:off x="6916532" y="4248905"/>
            <a:ext cx="1523495" cy="5773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/>
              <a:t>x</a:t>
            </a:r>
            <a:r>
              <a:rPr lang="en-BG"/>
              <a:t>, y locations (trainable)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84E59C9-8BD3-78DC-367D-A8D18008E5C6}"/>
              </a:ext>
            </a:extLst>
          </p:cNvPr>
          <p:cNvSpPr/>
          <p:nvPr/>
        </p:nvSpPr>
        <p:spPr>
          <a:xfrm>
            <a:off x="173339" y="2668429"/>
            <a:ext cx="1523495" cy="5773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Random tau</a:t>
            </a:r>
            <a:br>
              <a:rPr lang="en-US"/>
            </a:br>
            <a:r>
              <a:rPr lang="en-US"/>
              <a:t>parameters</a:t>
            </a:r>
            <a:endParaRPr lang="en-BG"/>
          </a:p>
        </p:txBody>
      </p:sp>
      <p:cxnSp>
        <p:nvCxnSpPr>
          <p:cNvPr id="29" name="Curved Connector 28">
            <a:extLst>
              <a:ext uri="{FF2B5EF4-FFF2-40B4-BE49-F238E27FC236}">
                <a16:creationId xmlns:a16="http://schemas.microsoft.com/office/drawing/2014/main" id="{57C342FB-0F02-AEEE-82F6-D1ABD235BCDE}"/>
              </a:ext>
            </a:extLst>
          </p:cNvPr>
          <p:cNvCxnSpPr>
            <a:cxnSpLocks/>
            <a:stCxn id="25" idx="2"/>
            <a:endCxn id="26" idx="2"/>
          </p:cNvCxnSpPr>
          <p:nvPr/>
        </p:nvCxnSpPr>
        <p:spPr>
          <a:xfrm rot="5400000">
            <a:off x="9098926" y="3368665"/>
            <a:ext cx="36899" cy="2878189"/>
          </a:xfrm>
          <a:prstGeom prst="curvedConnector3">
            <a:avLst>
              <a:gd name="adj1" fmla="val 719529"/>
            </a:avLst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6A4B810-8E16-5F3E-C0B1-7CFCA42DDDA2}"/>
              </a:ext>
            </a:extLst>
          </p:cNvPr>
          <p:cNvCxnSpPr>
            <a:cxnSpLocks/>
          </p:cNvCxnSpPr>
          <p:nvPr/>
        </p:nvCxnSpPr>
        <p:spPr>
          <a:xfrm>
            <a:off x="905067" y="3503034"/>
            <a:ext cx="214955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Slide Number Placeholder 3">
            <a:extLst>
              <a:ext uri="{FF2B5EF4-FFF2-40B4-BE49-F238E27FC236}">
                <a16:creationId xmlns:a16="http://schemas.microsoft.com/office/drawing/2014/main" id="{C07F779C-B38D-3613-7FBF-E9FA0C75F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21B028E-C603-4783-B8E8-639CB3A6C81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78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C4E3D-5351-61FE-D77F-237FB070D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75" y="681037"/>
            <a:ext cx="10515600" cy="793916"/>
          </a:xfrm>
        </p:spPr>
        <p:txBody>
          <a:bodyPr>
            <a:normAutofit/>
          </a:bodyPr>
          <a:lstStyle/>
          <a:p>
            <a:r>
              <a:rPr lang="en-GB" dirty="0"/>
              <a:t>Detector location optimization (SWGOLO)</a:t>
            </a:r>
            <a:endParaRPr lang="en-BG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1071580-9CED-97F3-2FED-AC6AC726D9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15902" y="146321"/>
            <a:ext cx="3168824" cy="657515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D703ED-161F-DA33-6A95-B5DAE33B0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28E-C603-4783-B8E8-639CB3A6C813}" type="slidenum">
              <a:rPr lang="en-GB" smtClean="0"/>
              <a:t>7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1DD90C-F96B-ECC0-9052-7FE0DA3F37EE}"/>
              </a:ext>
            </a:extLst>
          </p:cNvPr>
          <p:cNvSpPr txBox="1"/>
          <p:nvPr/>
        </p:nvSpPr>
        <p:spPr>
          <a:xfrm>
            <a:off x="894080" y="1551093"/>
            <a:ext cx="634661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Pre-train</a:t>
            </a:r>
            <a:r>
              <a:rPr lang="en-GB" sz="1600" dirty="0"/>
              <a:t> Reconstruction NN on 200k primary events</a:t>
            </a:r>
          </a:p>
          <a:p>
            <a:r>
              <a:rPr lang="en-GB" sz="1600" b="1" dirty="0"/>
              <a:t>Loop: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Use NN to reconstruct primary features from secondary events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Calculate utility (U) for 500 events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Update detector positions vie backpropagation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/>
              <a:t>Every 5 epochs: </a:t>
            </a:r>
          </a:p>
          <a:p>
            <a:pPr marL="742926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fine-tune the Reconstruction NN on 5k samples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2FD930D-4578-14EA-932B-29F6FE77E94F}"/>
              </a:ext>
            </a:extLst>
          </p:cNvPr>
          <p:cNvGrpSpPr/>
          <p:nvPr/>
        </p:nvGrpSpPr>
        <p:grpSpPr>
          <a:xfrm>
            <a:off x="1058740" y="4035402"/>
            <a:ext cx="5694273" cy="1849503"/>
            <a:chOff x="401727" y="3935557"/>
            <a:chExt cx="6821389" cy="221559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1C05735-38AB-8BF0-42E4-209561B7257F}"/>
                </a:ext>
              </a:extLst>
            </p:cNvPr>
            <p:cNvGrpSpPr/>
            <p:nvPr/>
          </p:nvGrpSpPr>
          <p:grpSpPr>
            <a:xfrm>
              <a:off x="3553018" y="4502434"/>
              <a:ext cx="3670098" cy="1499378"/>
              <a:chOff x="7829447" y="967178"/>
              <a:chExt cx="3670098" cy="1499378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20ABB8AD-5912-BECD-C48D-7E6137AFE8FF}"/>
                  </a:ext>
                </a:extLst>
              </p:cNvPr>
              <p:cNvGrpSpPr/>
              <p:nvPr/>
            </p:nvGrpSpPr>
            <p:grpSpPr>
              <a:xfrm>
                <a:off x="7829447" y="967178"/>
                <a:ext cx="2437968" cy="1499378"/>
                <a:chOff x="7829447" y="967178"/>
                <a:chExt cx="2437968" cy="1499378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F241FE2C-A7CC-98E5-CFFE-F9EB7E82DC58}"/>
                    </a:ext>
                  </a:extLst>
                </p:cNvPr>
                <p:cNvSpPr/>
                <p:nvPr/>
              </p:nvSpPr>
              <p:spPr>
                <a:xfrm rot="20350083">
                  <a:off x="7829447" y="1160903"/>
                  <a:ext cx="2437968" cy="1305653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/>
                </a:p>
              </p:txBody>
            </p:sp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9768EBD0-A9D3-AF42-26B5-28CFEE5DCDD3}"/>
                    </a:ext>
                  </a:extLst>
                </p:cNvPr>
                <p:cNvSpPr/>
                <p:nvPr/>
              </p:nvSpPr>
              <p:spPr>
                <a:xfrm>
                  <a:off x="7876563" y="1646078"/>
                  <a:ext cx="211693" cy="211693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15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/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8B088897-C6D6-0768-E9B9-306A6E559EDD}"/>
                    </a:ext>
                  </a:extLst>
                </p:cNvPr>
                <p:cNvSpPr/>
                <p:nvPr/>
              </p:nvSpPr>
              <p:spPr>
                <a:xfrm>
                  <a:off x="8361801" y="1667811"/>
                  <a:ext cx="211693" cy="211693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15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/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08223A67-5A72-7E31-C207-9895D973A088}"/>
                    </a:ext>
                  </a:extLst>
                </p:cNvPr>
                <p:cNvSpPr/>
                <p:nvPr/>
              </p:nvSpPr>
              <p:spPr>
                <a:xfrm>
                  <a:off x="8361800" y="2156751"/>
                  <a:ext cx="211693" cy="211693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15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/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E37FA353-E4E7-829C-CD1D-5ECE63802560}"/>
                    </a:ext>
                  </a:extLst>
                </p:cNvPr>
                <p:cNvSpPr/>
                <p:nvPr/>
              </p:nvSpPr>
              <p:spPr>
                <a:xfrm>
                  <a:off x="8766024" y="1288223"/>
                  <a:ext cx="211693" cy="211693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15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/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73E6D014-E3CD-B6D5-CEEF-2219D48ED92B}"/>
                    </a:ext>
                  </a:extLst>
                </p:cNvPr>
                <p:cNvSpPr/>
                <p:nvPr/>
              </p:nvSpPr>
              <p:spPr>
                <a:xfrm>
                  <a:off x="8896568" y="1812278"/>
                  <a:ext cx="211693" cy="211693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15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/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67EE4BD5-F39E-CCD9-58AC-68E407B9B396}"/>
                    </a:ext>
                  </a:extLst>
                </p:cNvPr>
                <p:cNvSpPr/>
                <p:nvPr/>
              </p:nvSpPr>
              <p:spPr>
                <a:xfrm>
                  <a:off x="9487653" y="1879504"/>
                  <a:ext cx="211693" cy="211693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15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/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63E16E30-5F4B-A991-C82A-19ED003AE1A6}"/>
                    </a:ext>
                  </a:extLst>
                </p:cNvPr>
                <p:cNvSpPr/>
                <p:nvPr/>
              </p:nvSpPr>
              <p:spPr>
                <a:xfrm>
                  <a:off x="9381806" y="1296404"/>
                  <a:ext cx="211693" cy="211693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15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F3AE8428-A3A0-60E8-02AD-EA13EEE0F883}"/>
                    </a:ext>
                  </a:extLst>
                </p:cNvPr>
                <p:cNvSpPr/>
                <p:nvPr/>
              </p:nvSpPr>
              <p:spPr>
                <a:xfrm>
                  <a:off x="9668838" y="967178"/>
                  <a:ext cx="211693" cy="211693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15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/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956D97D4-D46F-1826-2E54-317FA8874363}"/>
                    </a:ext>
                  </a:extLst>
                </p:cNvPr>
                <p:cNvSpPr/>
                <p:nvPr/>
              </p:nvSpPr>
              <p:spPr>
                <a:xfrm>
                  <a:off x="9880531" y="1584842"/>
                  <a:ext cx="211693" cy="211693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15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/>
                </a:p>
              </p:txBody>
            </p:sp>
          </p:grp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1589AD2-AB49-69AD-701A-1CA50293A6AC}"/>
                  </a:ext>
                </a:extLst>
              </p:cNvPr>
              <p:cNvSpPr txBox="1"/>
              <p:nvPr/>
            </p:nvSpPr>
            <p:spPr>
              <a:xfrm>
                <a:off x="10374555" y="1387500"/>
                <a:ext cx="1124990" cy="626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/>
                  <a:t>detector positions</a:t>
                </a:r>
                <a:endParaRPr lang="en-GB" sz="1400"/>
              </a:p>
            </p:txBody>
          </p:sp>
        </p:grpSp>
        <p:sp>
          <p:nvSpPr>
            <p:cNvPr id="9" name="Triangle 8">
              <a:extLst>
                <a:ext uri="{FF2B5EF4-FFF2-40B4-BE49-F238E27FC236}">
                  <a16:creationId xmlns:a16="http://schemas.microsoft.com/office/drawing/2014/main" id="{51A3D41F-B015-6D90-24D7-06D5B9C83894}"/>
                </a:ext>
              </a:extLst>
            </p:cNvPr>
            <p:cNvSpPr/>
            <p:nvPr/>
          </p:nvSpPr>
          <p:spPr>
            <a:xfrm rot="16980950">
              <a:off x="2344385" y="3426788"/>
              <a:ext cx="1317489" cy="3233129"/>
            </a:xfrm>
            <a:prstGeom prst="triangle">
              <a:avLst/>
            </a:prstGeom>
            <a:solidFill>
              <a:srgbClr val="A02B93">
                <a:alpha val="34118"/>
              </a:srgb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sz="140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7F7E34C-10B0-2455-52D0-02233001110E}"/>
                </a:ext>
              </a:extLst>
            </p:cNvPr>
            <p:cNvSpPr txBox="1"/>
            <p:nvPr/>
          </p:nvSpPr>
          <p:spPr>
            <a:xfrm>
              <a:off x="1948076" y="4303330"/>
              <a:ext cx="2914324" cy="3686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/>
                <a:t>shower (FM)</a:t>
              </a:r>
              <a:endParaRPr lang="en-GB" sz="1400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72A3161-F797-C5CC-FE2F-9C00615B954F}"/>
                </a:ext>
              </a:extLst>
            </p:cNvPr>
            <p:cNvSpPr/>
            <p:nvPr/>
          </p:nvSpPr>
          <p:spPr>
            <a:xfrm>
              <a:off x="858375" y="4396587"/>
              <a:ext cx="211693" cy="211693"/>
            </a:xfrm>
            <a:prstGeom prst="ellipse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7A86E4E-E0CA-3D94-4BF6-4008B2AC9165}"/>
                </a:ext>
              </a:extLst>
            </p:cNvPr>
            <p:cNvSpPr txBox="1"/>
            <p:nvPr/>
          </p:nvSpPr>
          <p:spPr>
            <a:xfrm>
              <a:off x="401727" y="3935557"/>
              <a:ext cx="1124990" cy="3686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/>
                <a:t>primary</a:t>
              </a:r>
              <a:endParaRPr lang="en-GB" sz="1400" dirty="0"/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4C9F340F-1AAA-A8FF-997E-B544859CD3F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48826" y="4785846"/>
              <a:ext cx="2451308" cy="1365302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3CEEFDC-4B17-1CC4-6B6D-8CF5310A5BF4}"/>
                </a:ext>
              </a:extLst>
            </p:cNvPr>
            <p:cNvSpPr txBox="1"/>
            <p:nvPr/>
          </p:nvSpPr>
          <p:spPr>
            <a:xfrm rot="1712970">
              <a:off x="1191763" y="5519438"/>
              <a:ext cx="2182999" cy="3686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400"/>
                <a:t>Reconstruction NN </a:t>
              </a:r>
              <a:endParaRPr lang="en-BG" sz="1400"/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E4B73308-1863-47AE-AAB5-4BBA51E6A8E0}"/>
                </a:ext>
              </a:extLst>
            </p:cNvPr>
            <p:cNvCxnSpPr>
              <a:cxnSpLocks/>
            </p:cNvCxnSpPr>
            <p:nvPr/>
          </p:nvCxnSpPr>
          <p:spPr>
            <a:xfrm>
              <a:off x="2103555" y="4847228"/>
              <a:ext cx="1033466" cy="196124"/>
            </a:xfrm>
            <a:prstGeom prst="straightConnector1">
              <a:avLst/>
            </a:prstGeom>
            <a:ln w="57150">
              <a:solidFill>
                <a:srgbClr val="A02B93">
                  <a:alpha val="72157"/>
                </a:srgbClr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6054D2E2-89E5-BE3F-3AD1-DB036C3217F4}"/>
              </a:ext>
            </a:extLst>
          </p:cNvPr>
          <p:cNvSpPr txBox="1"/>
          <p:nvPr/>
        </p:nvSpPr>
        <p:spPr>
          <a:xfrm>
            <a:off x="269821" y="6522555"/>
            <a:ext cx="865123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/>
              <a:t>[1] Noyan, U. </a:t>
            </a:r>
            <a:r>
              <a:rPr lang="en-BG" sz="800" dirty="0">
                <a:effectLst/>
              </a:rPr>
              <a:t>, “</a:t>
            </a:r>
            <a:r>
              <a:rPr lang="en-GB" sz="800" dirty="0"/>
              <a:t>Optimization of the SWGO array with gradient descent algorithms</a:t>
            </a:r>
            <a:r>
              <a:rPr lang="en-BG" sz="800" dirty="0">
                <a:effectLst/>
              </a:rPr>
              <a:t>,” </a:t>
            </a:r>
            <a:r>
              <a:rPr lang="en-BG" sz="800" i="1" dirty="0">
                <a:effectLst/>
              </a:rPr>
              <a:t>GitHub</a:t>
            </a:r>
            <a:r>
              <a:rPr lang="en-BG" sz="800" dirty="0">
                <a:effectLst/>
              </a:rPr>
              <a:t>. https://github.com/tdorigo/SWGOLO/tree/main</a:t>
            </a:r>
          </a:p>
        </p:txBody>
      </p:sp>
    </p:spTree>
    <p:extLst>
      <p:ext uri="{BB962C8B-B14F-4D97-AF65-F5344CB8AC3E}">
        <p14:creationId xmlns:p14="http://schemas.microsoft.com/office/powerpoint/2010/main" val="3840283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8EAB8-CCA0-82FD-9B92-7A5A24C39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5599957-DCC0-385A-5643-03258898C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900" y="28848"/>
            <a:ext cx="5478905" cy="54789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3025B1-BF7C-EAD2-B38A-F2206B77E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Stuck gradients problem</a:t>
            </a:r>
            <a:endParaRPr lang="en-B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B423C1-D69E-41C8-A225-59C792F5B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28E-C603-4783-B8E8-639CB3A6C813}" type="slidenum">
              <a:rPr lang="en-GB" smtClean="0"/>
              <a:t>8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6BEFC9-6111-3869-A341-5773CDA8ED8F}"/>
              </a:ext>
            </a:extLst>
          </p:cNvPr>
          <p:cNvSpPr txBox="1"/>
          <p:nvPr/>
        </p:nvSpPr>
        <p:spPr>
          <a:xfrm>
            <a:off x="894080" y="1551093"/>
            <a:ext cx="6346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Currently the locations update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However, those updates are not well directed and the overall utility stays low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7B15E25-2AB3-15ED-BF47-00F414C9E7C4}"/>
              </a:ext>
            </a:extLst>
          </p:cNvPr>
          <p:cNvGrpSpPr/>
          <p:nvPr/>
        </p:nvGrpSpPr>
        <p:grpSpPr>
          <a:xfrm>
            <a:off x="1058740" y="4035402"/>
            <a:ext cx="5694273" cy="1849503"/>
            <a:chOff x="401727" y="3935557"/>
            <a:chExt cx="6821389" cy="221559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4481F9F-BEBB-D65C-1F64-A2B41940B342}"/>
                </a:ext>
              </a:extLst>
            </p:cNvPr>
            <p:cNvGrpSpPr/>
            <p:nvPr/>
          </p:nvGrpSpPr>
          <p:grpSpPr>
            <a:xfrm>
              <a:off x="3553018" y="4502434"/>
              <a:ext cx="3670098" cy="1499378"/>
              <a:chOff x="7829447" y="967178"/>
              <a:chExt cx="3670098" cy="1499378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8C504E9B-EDB1-2434-FF81-D23BD4EB8665}"/>
                  </a:ext>
                </a:extLst>
              </p:cNvPr>
              <p:cNvGrpSpPr/>
              <p:nvPr/>
            </p:nvGrpSpPr>
            <p:grpSpPr>
              <a:xfrm>
                <a:off x="7829447" y="967178"/>
                <a:ext cx="2437968" cy="1499378"/>
                <a:chOff x="7829447" y="967178"/>
                <a:chExt cx="2437968" cy="1499378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9FF48A32-60BB-96CE-1650-FB4DE513FA39}"/>
                    </a:ext>
                  </a:extLst>
                </p:cNvPr>
                <p:cNvSpPr/>
                <p:nvPr/>
              </p:nvSpPr>
              <p:spPr>
                <a:xfrm rot="20350083">
                  <a:off x="7829447" y="1160903"/>
                  <a:ext cx="2437968" cy="1305653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CF1E8FC3-20CC-8DEE-A9FC-C872A2EE1C23}"/>
                    </a:ext>
                  </a:extLst>
                </p:cNvPr>
                <p:cNvSpPr/>
                <p:nvPr/>
              </p:nvSpPr>
              <p:spPr>
                <a:xfrm>
                  <a:off x="7876563" y="1646078"/>
                  <a:ext cx="211693" cy="211693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15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/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9A5B5882-7468-D91E-09EB-ED83ED069CA8}"/>
                    </a:ext>
                  </a:extLst>
                </p:cNvPr>
                <p:cNvSpPr/>
                <p:nvPr/>
              </p:nvSpPr>
              <p:spPr>
                <a:xfrm>
                  <a:off x="8361801" y="1667811"/>
                  <a:ext cx="211693" cy="211693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15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/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07B765F7-6E4F-74BA-E3A1-C0F7FED5DE01}"/>
                    </a:ext>
                  </a:extLst>
                </p:cNvPr>
                <p:cNvSpPr/>
                <p:nvPr/>
              </p:nvSpPr>
              <p:spPr>
                <a:xfrm>
                  <a:off x="8361800" y="2156751"/>
                  <a:ext cx="211693" cy="211693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15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/>
                </a:p>
              </p:txBody>
            </p:sp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0FC4B073-D0B1-388B-8E82-BB3EDDC9EC47}"/>
                    </a:ext>
                  </a:extLst>
                </p:cNvPr>
                <p:cNvSpPr/>
                <p:nvPr/>
              </p:nvSpPr>
              <p:spPr>
                <a:xfrm>
                  <a:off x="8766024" y="1288223"/>
                  <a:ext cx="211693" cy="211693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15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/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97097791-7566-F327-459E-A86A4A5E390A}"/>
                    </a:ext>
                  </a:extLst>
                </p:cNvPr>
                <p:cNvSpPr/>
                <p:nvPr/>
              </p:nvSpPr>
              <p:spPr>
                <a:xfrm>
                  <a:off x="8896568" y="1812278"/>
                  <a:ext cx="211693" cy="211693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15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/>
                </a:p>
              </p:txBody>
            </p: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2A4A2E40-9A20-0CAD-A437-241160CA052A}"/>
                    </a:ext>
                  </a:extLst>
                </p:cNvPr>
                <p:cNvSpPr/>
                <p:nvPr/>
              </p:nvSpPr>
              <p:spPr>
                <a:xfrm>
                  <a:off x="9487653" y="1879504"/>
                  <a:ext cx="211693" cy="211693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15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/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435977DF-B4F0-6F2C-B0F3-5568F716F72F}"/>
                    </a:ext>
                  </a:extLst>
                </p:cNvPr>
                <p:cNvSpPr/>
                <p:nvPr/>
              </p:nvSpPr>
              <p:spPr>
                <a:xfrm>
                  <a:off x="9381806" y="1296404"/>
                  <a:ext cx="211693" cy="211693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15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/>
                </a:p>
              </p:txBody>
            </p: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BF0E479A-E7E1-4E18-8EEE-0C0D65D9D062}"/>
                    </a:ext>
                  </a:extLst>
                </p:cNvPr>
                <p:cNvSpPr/>
                <p:nvPr/>
              </p:nvSpPr>
              <p:spPr>
                <a:xfrm>
                  <a:off x="9668838" y="967178"/>
                  <a:ext cx="211693" cy="211693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15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/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E9EB13E8-5683-D582-B0DD-7F7A9FD79928}"/>
                    </a:ext>
                  </a:extLst>
                </p:cNvPr>
                <p:cNvSpPr/>
                <p:nvPr/>
              </p:nvSpPr>
              <p:spPr>
                <a:xfrm>
                  <a:off x="9880531" y="1584842"/>
                  <a:ext cx="211693" cy="211693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15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/>
                </a:p>
              </p:txBody>
            </p: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0B23390-7945-6D6D-E3AE-8D3AAEF4AA94}"/>
                  </a:ext>
                </a:extLst>
              </p:cNvPr>
              <p:cNvSpPr txBox="1"/>
              <p:nvPr/>
            </p:nvSpPr>
            <p:spPr>
              <a:xfrm>
                <a:off x="10374555" y="1387500"/>
                <a:ext cx="1124990" cy="626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/>
                  <a:t>detector positions</a:t>
                </a:r>
                <a:endParaRPr lang="en-GB" sz="1400"/>
              </a:p>
            </p:txBody>
          </p:sp>
        </p:grpSp>
        <p:sp>
          <p:nvSpPr>
            <p:cNvPr id="6" name="Triangle 5">
              <a:extLst>
                <a:ext uri="{FF2B5EF4-FFF2-40B4-BE49-F238E27FC236}">
                  <a16:creationId xmlns:a16="http://schemas.microsoft.com/office/drawing/2014/main" id="{321C19BB-F4ED-378A-57E2-F09C75DF73AD}"/>
                </a:ext>
              </a:extLst>
            </p:cNvPr>
            <p:cNvSpPr/>
            <p:nvPr/>
          </p:nvSpPr>
          <p:spPr>
            <a:xfrm rot="16980950">
              <a:off x="2344385" y="3426788"/>
              <a:ext cx="1317489" cy="3233129"/>
            </a:xfrm>
            <a:prstGeom prst="triangle">
              <a:avLst/>
            </a:prstGeom>
            <a:solidFill>
              <a:srgbClr val="A02B93">
                <a:alpha val="34118"/>
              </a:srgb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sz="140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E75C284-35CF-C08A-670C-22D73A0CF913}"/>
                </a:ext>
              </a:extLst>
            </p:cNvPr>
            <p:cNvSpPr txBox="1"/>
            <p:nvPr/>
          </p:nvSpPr>
          <p:spPr>
            <a:xfrm>
              <a:off x="1948076" y="4303330"/>
              <a:ext cx="2914324" cy="3686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/>
                <a:t>shower (FM)</a:t>
              </a:r>
              <a:endParaRPr lang="en-GB" sz="140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91AC2EB-DB31-7FDC-539D-A0BAAB3E27C2}"/>
                </a:ext>
              </a:extLst>
            </p:cNvPr>
            <p:cNvSpPr/>
            <p:nvPr/>
          </p:nvSpPr>
          <p:spPr>
            <a:xfrm>
              <a:off x="858375" y="4396587"/>
              <a:ext cx="211693" cy="211693"/>
            </a:xfrm>
            <a:prstGeom prst="ellipse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1D4743E-5902-12A1-0596-A5DDE9057BA3}"/>
                </a:ext>
              </a:extLst>
            </p:cNvPr>
            <p:cNvSpPr txBox="1"/>
            <p:nvPr/>
          </p:nvSpPr>
          <p:spPr>
            <a:xfrm>
              <a:off x="401727" y="3935557"/>
              <a:ext cx="1124990" cy="3686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/>
                <a:t>primary</a:t>
              </a:r>
              <a:endParaRPr lang="en-GB" sz="1400" dirty="0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6E88915-DB60-D3D0-4623-EDF12A93A67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48826" y="4785846"/>
              <a:ext cx="2451308" cy="1365302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CCA242E-3535-64EC-FE07-86C9BF4CDDC1}"/>
                </a:ext>
              </a:extLst>
            </p:cNvPr>
            <p:cNvSpPr txBox="1"/>
            <p:nvPr/>
          </p:nvSpPr>
          <p:spPr>
            <a:xfrm rot="1712970">
              <a:off x="1191763" y="5519438"/>
              <a:ext cx="2182999" cy="3686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400"/>
                <a:t>Reconstruction NN </a:t>
              </a:r>
              <a:endParaRPr lang="en-BG" sz="1400"/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2E39F8EE-5CF2-006B-0D98-E9D80477B105}"/>
                </a:ext>
              </a:extLst>
            </p:cNvPr>
            <p:cNvCxnSpPr>
              <a:cxnSpLocks/>
            </p:cNvCxnSpPr>
            <p:nvPr/>
          </p:nvCxnSpPr>
          <p:spPr>
            <a:xfrm>
              <a:off x="2103555" y="4847228"/>
              <a:ext cx="1033466" cy="196124"/>
            </a:xfrm>
            <a:prstGeom prst="straightConnector1">
              <a:avLst/>
            </a:prstGeom>
            <a:ln w="57150">
              <a:solidFill>
                <a:srgbClr val="A02B93">
                  <a:alpha val="72157"/>
                </a:srgbClr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9255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16A17-1913-E1C9-D07C-9E47F9FC5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C47D48C0-1562-EE68-8D46-C307A8D4ABCD}"/>
              </a:ext>
            </a:extLst>
          </p:cNvPr>
          <p:cNvGrpSpPr/>
          <p:nvPr/>
        </p:nvGrpSpPr>
        <p:grpSpPr>
          <a:xfrm>
            <a:off x="6624094" y="495041"/>
            <a:ext cx="4654454" cy="5646717"/>
            <a:chOff x="6624094" y="922553"/>
            <a:chExt cx="5983424" cy="5646717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83FCC88-7356-C284-C614-DE8222C97374}"/>
                </a:ext>
              </a:extLst>
            </p:cNvPr>
            <p:cNvSpPr/>
            <p:nvPr/>
          </p:nvSpPr>
          <p:spPr>
            <a:xfrm>
              <a:off x="6624094" y="922553"/>
              <a:ext cx="5983424" cy="5646717"/>
            </a:xfrm>
            <a:prstGeom prst="rect">
              <a:avLst/>
            </a:prstGeom>
            <a:solidFill>
              <a:srgbClr val="00B0F0">
                <a:alpha val="38039"/>
              </a:srgbClr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18A14A4-BC1B-500D-B734-5AD1444AE298}"/>
                </a:ext>
              </a:extLst>
            </p:cNvPr>
            <p:cNvSpPr txBox="1"/>
            <p:nvPr/>
          </p:nvSpPr>
          <p:spPr>
            <a:xfrm>
              <a:off x="9306691" y="983155"/>
              <a:ext cx="3147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BG" dirty="0"/>
                <a:t>Reconstruction model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1C01EFD-2CBE-A5F5-2E47-F32979286133}"/>
              </a:ext>
            </a:extLst>
          </p:cNvPr>
          <p:cNvGrpSpPr/>
          <p:nvPr/>
        </p:nvGrpSpPr>
        <p:grpSpPr>
          <a:xfrm>
            <a:off x="106065" y="495041"/>
            <a:ext cx="8333962" cy="5646717"/>
            <a:chOff x="106065" y="922553"/>
            <a:chExt cx="8333962" cy="5646717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A328BF4-D868-36E7-0B3A-3DE62537942F}"/>
                </a:ext>
              </a:extLst>
            </p:cNvPr>
            <p:cNvSpPr/>
            <p:nvPr/>
          </p:nvSpPr>
          <p:spPr>
            <a:xfrm>
              <a:off x="106065" y="922553"/>
              <a:ext cx="8333962" cy="5646717"/>
            </a:xfrm>
            <a:prstGeom prst="rect">
              <a:avLst/>
            </a:prstGeom>
            <a:solidFill>
              <a:srgbClr val="92D050">
                <a:alpha val="38039"/>
              </a:srgbClr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A1D0873-07B5-6DA2-5BF9-3746DEDA151C}"/>
                </a:ext>
              </a:extLst>
            </p:cNvPr>
            <p:cNvSpPr txBox="1"/>
            <p:nvPr/>
          </p:nvSpPr>
          <p:spPr>
            <a:xfrm>
              <a:off x="173339" y="1026493"/>
              <a:ext cx="3155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BG" dirty="0"/>
                <a:t>Detector response model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78FFD03-33DB-9692-D669-D4E8780F4798}"/>
              </a:ext>
            </a:extLst>
          </p:cNvPr>
          <p:cNvGrpSpPr/>
          <p:nvPr/>
        </p:nvGrpSpPr>
        <p:grpSpPr>
          <a:xfrm>
            <a:off x="173339" y="1029875"/>
            <a:ext cx="11755235" cy="3943225"/>
            <a:chOff x="143320" y="1255334"/>
            <a:chExt cx="11755235" cy="3943225"/>
          </a:xfrm>
        </p:grpSpPr>
        <p:sp>
          <p:nvSpPr>
            <p:cNvPr id="4" name="Triangle 3">
              <a:extLst>
                <a:ext uri="{FF2B5EF4-FFF2-40B4-BE49-F238E27FC236}">
                  <a16:creationId xmlns:a16="http://schemas.microsoft.com/office/drawing/2014/main" id="{5D099FE4-A7E8-F539-C0A6-56DF19555B58}"/>
                </a:ext>
              </a:extLst>
            </p:cNvPr>
            <p:cNvSpPr/>
            <p:nvPr/>
          </p:nvSpPr>
          <p:spPr>
            <a:xfrm>
              <a:off x="5695318" y="1255334"/>
              <a:ext cx="3108557" cy="3943225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5" name="Triangle 4">
              <a:extLst>
                <a:ext uri="{FF2B5EF4-FFF2-40B4-BE49-F238E27FC236}">
                  <a16:creationId xmlns:a16="http://schemas.microsoft.com/office/drawing/2014/main" id="{2C63CBCE-C4E9-3328-8CB2-4ECE7DE65FEF}"/>
                </a:ext>
              </a:extLst>
            </p:cNvPr>
            <p:cNvSpPr/>
            <p:nvPr/>
          </p:nvSpPr>
          <p:spPr>
            <a:xfrm>
              <a:off x="1174793" y="1760477"/>
              <a:ext cx="3489052" cy="3148927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6" name="Triangle 5">
              <a:extLst>
                <a:ext uri="{FF2B5EF4-FFF2-40B4-BE49-F238E27FC236}">
                  <a16:creationId xmlns:a16="http://schemas.microsoft.com/office/drawing/2014/main" id="{B6E67111-344C-2D4A-74F0-E52DAA20A5FB}"/>
                </a:ext>
              </a:extLst>
            </p:cNvPr>
            <p:cNvSpPr/>
            <p:nvPr/>
          </p:nvSpPr>
          <p:spPr>
            <a:xfrm rot="16200000">
              <a:off x="4194027" y="2066686"/>
              <a:ext cx="1136440" cy="3314449"/>
            </a:xfrm>
            <a:prstGeom prst="triangle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66EE80C-E4F5-B9B0-8FA8-5BC8C73F04CA}"/>
                </a:ext>
              </a:extLst>
            </p:cNvPr>
            <p:cNvSpPr/>
            <p:nvPr/>
          </p:nvSpPr>
          <p:spPr>
            <a:xfrm>
              <a:off x="3887714" y="2351909"/>
              <a:ext cx="1962024" cy="722638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BG" dirty="0"/>
                <a:t>FM Model</a:t>
              </a:r>
              <a:br>
                <a:rPr lang="en-BG" dirty="0"/>
              </a:br>
              <a:r>
                <a:rPr lang="en-BG" dirty="0"/>
                <a:t>(tau -&gt; shower)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0380E77-317E-1A84-67AB-5003CA5D0D69}"/>
                </a:ext>
              </a:extLst>
            </p:cNvPr>
            <p:cNvGrpSpPr/>
            <p:nvPr/>
          </p:nvGrpSpPr>
          <p:grpSpPr>
            <a:xfrm>
              <a:off x="6547145" y="3182540"/>
              <a:ext cx="1710716" cy="1026430"/>
              <a:chOff x="6253446" y="1930736"/>
              <a:chExt cx="1710716" cy="1026430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A3354C8B-4D68-5312-E479-1BD51933123A}"/>
                  </a:ext>
                </a:extLst>
              </p:cNvPr>
              <p:cNvSpPr/>
              <p:nvPr/>
            </p:nvSpPr>
            <p:spPr>
              <a:xfrm>
                <a:off x="6253446" y="2038729"/>
                <a:ext cx="280577" cy="308837"/>
              </a:xfrm>
              <a:prstGeom prst="ellipse">
                <a:avLst/>
              </a:prstGeom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E37C78A5-7C04-65FF-C3A5-6EDD64BC93FE}"/>
                  </a:ext>
                </a:extLst>
              </p:cNvPr>
              <p:cNvSpPr/>
              <p:nvPr/>
            </p:nvSpPr>
            <p:spPr>
              <a:xfrm>
                <a:off x="6405846" y="2191129"/>
                <a:ext cx="280577" cy="308837"/>
              </a:xfrm>
              <a:prstGeom prst="ellipse">
                <a:avLst/>
              </a:prstGeom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45ED47FE-4BCF-67C0-EAA4-2B8F80817B0D}"/>
                  </a:ext>
                </a:extLst>
              </p:cNvPr>
              <p:cNvSpPr/>
              <p:nvPr/>
            </p:nvSpPr>
            <p:spPr>
              <a:xfrm>
                <a:off x="6558246" y="2343529"/>
                <a:ext cx="280577" cy="308837"/>
              </a:xfrm>
              <a:prstGeom prst="ellipse">
                <a:avLst/>
              </a:prstGeom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524C4126-53EC-1250-8E11-4B6D602BF1EB}"/>
                  </a:ext>
                </a:extLst>
              </p:cNvPr>
              <p:cNvSpPr/>
              <p:nvPr/>
            </p:nvSpPr>
            <p:spPr>
              <a:xfrm>
                <a:off x="6710646" y="2495929"/>
                <a:ext cx="280577" cy="308837"/>
              </a:xfrm>
              <a:prstGeom prst="ellipse">
                <a:avLst/>
              </a:prstGeom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01054413-5E7B-A0B2-65E9-BC1624317F68}"/>
                  </a:ext>
                </a:extLst>
              </p:cNvPr>
              <p:cNvSpPr/>
              <p:nvPr/>
            </p:nvSpPr>
            <p:spPr>
              <a:xfrm>
                <a:off x="6863046" y="2648329"/>
                <a:ext cx="280577" cy="308837"/>
              </a:xfrm>
              <a:prstGeom prst="ellipse">
                <a:avLst/>
              </a:prstGeom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2F8BA017-1E03-1254-5296-1F42CD4ADD75}"/>
                  </a:ext>
                </a:extLst>
              </p:cNvPr>
              <p:cNvSpPr/>
              <p:nvPr/>
            </p:nvSpPr>
            <p:spPr>
              <a:xfrm>
                <a:off x="6627887" y="1930736"/>
                <a:ext cx="280577" cy="308837"/>
              </a:xfrm>
              <a:prstGeom prst="ellipse">
                <a:avLst/>
              </a:prstGeom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70DCF702-F988-1C70-9E75-7E92AA385411}"/>
                  </a:ext>
                </a:extLst>
              </p:cNvPr>
              <p:cNvSpPr/>
              <p:nvPr/>
            </p:nvSpPr>
            <p:spPr>
              <a:xfrm>
                <a:off x="6780287" y="2083136"/>
                <a:ext cx="280577" cy="308837"/>
              </a:xfrm>
              <a:prstGeom prst="ellipse">
                <a:avLst/>
              </a:prstGeom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96DD22E7-3A78-52B0-1457-94ED05E06906}"/>
                  </a:ext>
                </a:extLst>
              </p:cNvPr>
              <p:cNvSpPr/>
              <p:nvPr/>
            </p:nvSpPr>
            <p:spPr>
              <a:xfrm>
                <a:off x="6932687" y="2235536"/>
                <a:ext cx="280577" cy="308837"/>
              </a:xfrm>
              <a:prstGeom prst="ellipse">
                <a:avLst/>
              </a:prstGeom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74DE7CBB-E5AA-FD18-D12E-7F2280406C77}"/>
                  </a:ext>
                </a:extLst>
              </p:cNvPr>
              <p:cNvSpPr/>
              <p:nvPr/>
            </p:nvSpPr>
            <p:spPr>
              <a:xfrm>
                <a:off x="7085087" y="2387936"/>
                <a:ext cx="280577" cy="308837"/>
              </a:xfrm>
              <a:prstGeom prst="ellipse">
                <a:avLst/>
              </a:prstGeom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D789030D-2649-E11E-2ACD-E85E695A3BE8}"/>
                  </a:ext>
                </a:extLst>
              </p:cNvPr>
              <p:cNvSpPr/>
              <p:nvPr/>
            </p:nvSpPr>
            <p:spPr>
              <a:xfrm>
                <a:off x="7237487" y="2540336"/>
                <a:ext cx="280577" cy="308837"/>
              </a:xfrm>
              <a:prstGeom prst="ellipse">
                <a:avLst/>
              </a:prstGeom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4B92E707-92DD-8773-0BAC-EF6A9C7205CF}"/>
                  </a:ext>
                </a:extLst>
              </p:cNvPr>
              <p:cNvSpPr/>
              <p:nvPr/>
            </p:nvSpPr>
            <p:spPr>
              <a:xfrm>
                <a:off x="7073985" y="1930736"/>
                <a:ext cx="280577" cy="308837"/>
              </a:xfrm>
              <a:prstGeom prst="ellipse">
                <a:avLst/>
              </a:prstGeom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9D48C6EF-D61C-2C61-8F65-67C9709E0314}"/>
                  </a:ext>
                </a:extLst>
              </p:cNvPr>
              <p:cNvSpPr/>
              <p:nvPr/>
            </p:nvSpPr>
            <p:spPr>
              <a:xfrm>
                <a:off x="7226385" y="2083136"/>
                <a:ext cx="280577" cy="308837"/>
              </a:xfrm>
              <a:prstGeom prst="ellipse">
                <a:avLst/>
              </a:prstGeom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7EFF8C55-1E2B-F7C3-3C6F-B41063981CED}"/>
                  </a:ext>
                </a:extLst>
              </p:cNvPr>
              <p:cNvSpPr/>
              <p:nvPr/>
            </p:nvSpPr>
            <p:spPr>
              <a:xfrm>
                <a:off x="7378785" y="2235536"/>
                <a:ext cx="280577" cy="308837"/>
              </a:xfrm>
              <a:prstGeom prst="ellipse">
                <a:avLst/>
              </a:prstGeom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F5F43782-1458-846A-4E32-37030BC56A4C}"/>
                  </a:ext>
                </a:extLst>
              </p:cNvPr>
              <p:cNvSpPr/>
              <p:nvPr/>
            </p:nvSpPr>
            <p:spPr>
              <a:xfrm>
                <a:off x="7531185" y="2387936"/>
                <a:ext cx="280577" cy="308837"/>
              </a:xfrm>
              <a:prstGeom prst="ellipse">
                <a:avLst/>
              </a:prstGeom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055CBFCB-DEE2-612D-42D9-0BBBB287AC6C}"/>
                  </a:ext>
                </a:extLst>
              </p:cNvPr>
              <p:cNvSpPr/>
              <p:nvPr/>
            </p:nvSpPr>
            <p:spPr>
              <a:xfrm>
                <a:off x="7683585" y="2540336"/>
                <a:ext cx="280577" cy="308837"/>
              </a:xfrm>
              <a:prstGeom prst="ellipse">
                <a:avLst/>
              </a:prstGeom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/>
              </a:p>
            </p:txBody>
          </p:sp>
        </p:grp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9FD8A2E-E1ED-0516-1305-84F5A79B6F20}"/>
                </a:ext>
              </a:extLst>
            </p:cNvPr>
            <p:cNvSpPr/>
            <p:nvPr/>
          </p:nvSpPr>
          <p:spPr>
            <a:xfrm>
              <a:off x="8456559" y="2612302"/>
              <a:ext cx="2744210" cy="722638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BG" dirty="0"/>
                <a:t>Reconstruction NN</a:t>
              </a:r>
            </a:p>
            <a:p>
              <a:pPr algn="ctr"/>
              <a:r>
                <a:rPr lang="en-BG" dirty="0"/>
                <a:t>(detected shower -&gt; tau)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C6508D7-30A1-744F-F7F2-154B4575D7D6}"/>
                </a:ext>
              </a:extLst>
            </p:cNvPr>
            <p:cNvSpPr/>
            <p:nvPr/>
          </p:nvSpPr>
          <p:spPr>
            <a:xfrm>
              <a:off x="9154345" y="4292131"/>
              <a:ext cx="2744210" cy="722638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BG"/>
                <a:t>Utility (reconstructed tau)</a:t>
              </a:r>
              <a:br>
                <a:rPr lang="en-BG"/>
              </a:br>
              <a:r>
                <a:rPr lang="en-BG"/>
                <a:t>.backward()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5D0553E-71DD-7732-D455-89DEFB0C2BFF}"/>
                </a:ext>
              </a:extLst>
            </p:cNvPr>
            <p:cNvSpPr/>
            <p:nvPr/>
          </p:nvSpPr>
          <p:spPr>
            <a:xfrm>
              <a:off x="6886513" y="4474364"/>
              <a:ext cx="1523495" cy="5773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x</a:t>
              </a:r>
              <a:r>
                <a:rPr lang="en-BG" dirty="0"/>
                <a:t>, y locations (trainable)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5374323-6CAF-BE89-E5A7-7FA11572A6E9}"/>
                </a:ext>
              </a:extLst>
            </p:cNvPr>
            <p:cNvSpPr/>
            <p:nvPr/>
          </p:nvSpPr>
          <p:spPr>
            <a:xfrm>
              <a:off x="143320" y="2893888"/>
              <a:ext cx="1523495" cy="5773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Tau decay</a:t>
              </a:r>
              <a:br>
                <a:rPr lang="en-US" dirty="0"/>
              </a:br>
              <a:r>
                <a:rPr lang="en-US" dirty="0"/>
                <a:t>parameters</a:t>
              </a:r>
              <a:endParaRPr lang="en-BG" dirty="0"/>
            </a:p>
          </p:txBody>
        </p:sp>
        <p:cxnSp>
          <p:nvCxnSpPr>
            <p:cNvPr id="29" name="Curved Connector 28">
              <a:extLst>
                <a:ext uri="{FF2B5EF4-FFF2-40B4-BE49-F238E27FC236}">
                  <a16:creationId xmlns:a16="http://schemas.microsoft.com/office/drawing/2014/main" id="{4C9F2FF2-4ECC-3064-4067-338FE533C335}"/>
                </a:ext>
              </a:extLst>
            </p:cNvPr>
            <p:cNvCxnSpPr>
              <a:cxnSpLocks/>
              <a:stCxn id="25" idx="2"/>
              <a:endCxn id="26" idx="2"/>
            </p:cNvCxnSpPr>
            <p:nvPr/>
          </p:nvCxnSpPr>
          <p:spPr>
            <a:xfrm rot="5400000">
              <a:off x="9068907" y="3594124"/>
              <a:ext cx="36899" cy="2878189"/>
            </a:xfrm>
            <a:prstGeom prst="curvedConnector3">
              <a:avLst>
                <a:gd name="adj1" fmla="val 719529"/>
              </a:avLst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3EE5662-1055-6E3E-4E9A-17B19886942B}"/>
              </a:ext>
            </a:extLst>
          </p:cNvPr>
          <p:cNvCxnSpPr>
            <a:cxnSpLocks/>
          </p:cNvCxnSpPr>
          <p:nvPr/>
        </p:nvCxnSpPr>
        <p:spPr>
          <a:xfrm>
            <a:off x="905067" y="3503034"/>
            <a:ext cx="214955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1757ECE6-AB23-3F11-6F92-CFF45E44CE59}"/>
              </a:ext>
            </a:extLst>
          </p:cNvPr>
          <p:cNvSpPr/>
          <p:nvPr/>
        </p:nvSpPr>
        <p:spPr>
          <a:xfrm>
            <a:off x="151704" y="4870029"/>
            <a:ext cx="1523495" cy="5773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x</a:t>
            </a:r>
            <a:r>
              <a:rPr lang="en-BG" dirty="0"/>
              <a:t>, y locations (trainable)</a:t>
            </a:r>
          </a:p>
        </p:txBody>
      </p:sp>
      <p:cxnSp>
        <p:nvCxnSpPr>
          <p:cNvPr id="34" name="Curved Connector 33">
            <a:extLst>
              <a:ext uri="{FF2B5EF4-FFF2-40B4-BE49-F238E27FC236}">
                <a16:creationId xmlns:a16="http://schemas.microsoft.com/office/drawing/2014/main" id="{B370C23D-98BB-85BD-D233-D85A28E808FA}"/>
              </a:ext>
            </a:extLst>
          </p:cNvPr>
          <p:cNvCxnSpPr>
            <a:cxnSpLocks/>
            <a:stCxn id="25" idx="2"/>
            <a:endCxn id="33" idx="2"/>
          </p:cNvCxnSpPr>
          <p:nvPr/>
        </p:nvCxnSpPr>
        <p:spPr>
          <a:xfrm rot="5400000">
            <a:off x="5405950" y="296813"/>
            <a:ext cx="658023" cy="9643017"/>
          </a:xfrm>
          <a:prstGeom prst="curvedConnector3">
            <a:avLst>
              <a:gd name="adj1" fmla="val 134740"/>
            </a:avLst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7BABA82-1770-2E7C-BB8F-4B4D94572AA8}"/>
              </a:ext>
            </a:extLst>
          </p:cNvPr>
          <p:cNvSpPr txBox="1"/>
          <p:nvPr/>
        </p:nvSpPr>
        <p:spPr>
          <a:xfrm>
            <a:off x="106065" y="6598883"/>
            <a:ext cx="1025108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BG" sz="800" dirty="0">
                <a:cs typeface="Times New Roman" panose="02020603050405020304" pitchFamily="18" charset="0"/>
              </a:rPr>
              <a:t>[1] X. T. Nguyen et al., “Differentiable Surrogate for Detector Simulation and Design with Diffusion Models,” arXiv.org, Jan. 09, 2026. https://arxiv.org/abs/2601.07859v1</a:t>
            </a:r>
          </a:p>
        </p:txBody>
      </p:sp>
      <p:sp>
        <p:nvSpPr>
          <p:cNvPr id="30" name="Slide Number Placeholder 3">
            <a:extLst>
              <a:ext uri="{FF2B5EF4-FFF2-40B4-BE49-F238E27FC236}">
                <a16:creationId xmlns:a16="http://schemas.microsoft.com/office/drawing/2014/main" id="{DD6D80EB-92C2-FF3C-5BC0-9D9F41480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21B028E-C603-4783-B8E8-639CB3A6C813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8941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58">
            <a:extLst>
              <a:ext uri="{FF2B5EF4-FFF2-40B4-BE49-F238E27FC236}">
                <a16:creationId xmlns:a16="http://schemas.microsoft.com/office/drawing/2014/main" id="{018013F0-6275-3C1B-8623-764265D49ACA}"/>
              </a:ext>
            </a:extLst>
          </p:cNvPr>
          <p:cNvSpPr txBox="1"/>
          <p:nvPr/>
        </p:nvSpPr>
        <p:spPr>
          <a:xfrm>
            <a:off x="453441" y="2136338"/>
            <a:ext cx="610391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Prepare 750k tau decay locations + energies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Trigger surrogate model to generate a space shower, based on the</a:t>
            </a:r>
          </a:p>
          <a:p>
            <a:pPr marL="742926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Direction of the primary particle (</a:t>
            </a:r>
            <a:r>
              <a:rPr lang="en-GB" sz="1600" dirty="0" err="1"/>
              <a:t>nx</a:t>
            </a:r>
            <a:r>
              <a:rPr lang="en-GB" sz="1600" dirty="0"/>
              <a:t>, </a:t>
            </a:r>
            <a:r>
              <a:rPr lang="en-GB" sz="1600" dirty="0" err="1"/>
              <a:t>ny</a:t>
            </a:r>
            <a:r>
              <a:rPr lang="en-GB" sz="1600" dirty="0"/>
              <a:t>, </a:t>
            </a:r>
            <a:r>
              <a:rPr lang="en-GB" sz="1600" dirty="0" err="1"/>
              <a:t>nz</a:t>
            </a:r>
            <a:r>
              <a:rPr lang="en-GB" sz="1600" dirty="0"/>
              <a:t>)</a:t>
            </a:r>
          </a:p>
          <a:p>
            <a:pPr marL="742926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Energy of primary particle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This shower is then shifted to the primary decay location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Match each shower with 5 detector layouts sampled randomly using Gaussian, uniform, lattice hypercube sampling</a:t>
            </a:r>
          </a:p>
        </p:txBody>
      </p:sp>
      <p:sp>
        <p:nvSpPr>
          <p:cNvPr id="60" name="Title 1">
            <a:extLst>
              <a:ext uri="{FF2B5EF4-FFF2-40B4-BE49-F238E27FC236}">
                <a16:creationId xmlns:a16="http://schemas.microsoft.com/office/drawing/2014/main" id="{EEC575E8-9ED5-C326-378A-E32CEC52DA27}"/>
              </a:ext>
            </a:extLst>
          </p:cNvPr>
          <p:cNvSpPr txBox="1">
            <a:spLocks/>
          </p:cNvSpPr>
          <p:nvPr/>
        </p:nvSpPr>
        <p:spPr>
          <a:xfrm>
            <a:off x="275294" y="365459"/>
            <a:ext cx="9257629" cy="7939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33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/>
              <a:t>Stage 1: Data preparation</a:t>
            </a:r>
            <a:endParaRPr lang="en-BG" sz="3200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29EDC475-4E41-82A8-C4D6-917847A0F80D}"/>
              </a:ext>
            </a:extLst>
          </p:cNvPr>
          <p:cNvGrpSpPr/>
          <p:nvPr/>
        </p:nvGrpSpPr>
        <p:grpSpPr>
          <a:xfrm>
            <a:off x="6801759" y="2136338"/>
            <a:ext cx="5122558" cy="2316013"/>
            <a:chOff x="5820706" y="334449"/>
            <a:chExt cx="6096000" cy="2756126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73AFBD1F-BEA4-FDF9-3B09-3F5DF274F2E2}"/>
                </a:ext>
              </a:extLst>
            </p:cNvPr>
            <p:cNvGrpSpPr/>
            <p:nvPr/>
          </p:nvGrpSpPr>
          <p:grpSpPr>
            <a:xfrm>
              <a:off x="5820706" y="334449"/>
              <a:ext cx="6096000" cy="2756126"/>
              <a:chOff x="3567988" y="358919"/>
              <a:chExt cx="8721626" cy="3943225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81220FEE-7CFF-3B93-788A-D6BA7EB35AF2}"/>
                  </a:ext>
                </a:extLst>
              </p:cNvPr>
              <p:cNvGrpSpPr/>
              <p:nvPr/>
            </p:nvGrpSpPr>
            <p:grpSpPr>
              <a:xfrm>
                <a:off x="3567988" y="358919"/>
                <a:ext cx="8721626" cy="3943225"/>
                <a:chOff x="82249" y="1255334"/>
                <a:chExt cx="8721626" cy="3943225"/>
              </a:xfrm>
            </p:grpSpPr>
            <p:sp>
              <p:nvSpPr>
                <p:cNvPr id="4" name="Triangle 3">
                  <a:extLst>
                    <a:ext uri="{FF2B5EF4-FFF2-40B4-BE49-F238E27FC236}">
                      <a16:creationId xmlns:a16="http://schemas.microsoft.com/office/drawing/2014/main" id="{3B21C072-86F8-7429-ADE2-C891C1173824}"/>
                    </a:ext>
                  </a:extLst>
                </p:cNvPr>
                <p:cNvSpPr/>
                <p:nvPr/>
              </p:nvSpPr>
              <p:spPr>
                <a:xfrm>
                  <a:off x="5695318" y="1255334"/>
                  <a:ext cx="3108557" cy="3943225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050"/>
                </a:p>
              </p:txBody>
            </p:sp>
            <p:sp>
              <p:nvSpPr>
                <p:cNvPr id="5" name="Triangle 4">
                  <a:extLst>
                    <a:ext uri="{FF2B5EF4-FFF2-40B4-BE49-F238E27FC236}">
                      <a16:creationId xmlns:a16="http://schemas.microsoft.com/office/drawing/2014/main" id="{51113E47-EAB2-E9DB-40BA-6A65E45CF287}"/>
                    </a:ext>
                  </a:extLst>
                </p:cNvPr>
                <p:cNvSpPr/>
                <p:nvPr/>
              </p:nvSpPr>
              <p:spPr>
                <a:xfrm>
                  <a:off x="1174793" y="1760477"/>
                  <a:ext cx="3489052" cy="3148927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050"/>
                </a:p>
              </p:txBody>
            </p:sp>
            <p:sp>
              <p:nvSpPr>
                <p:cNvPr id="6" name="Triangle 5">
                  <a:extLst>
                    <a:ext uri="{FF2B5EF4-FFF2-40B4-BE49-F238E27FC236}">
                      <a16:creationId xmlns:a16="http://schemas.microsoft.com/office/drawing/2014/main" id="{B71087AC-FBB7-7085-783A-27D1FAAEEFF4}"/>
                    </a:ext>
                  </a:extLst>
                </p:cNvPr>
                <p:cNvSpPr/>
                <p:nvPr/>
              </p:nvSpPr>
              <p:spPr>
                <a:xfrm rot="16200000">
                  <a:off x="4194027" y="2066686"/>
                  <a:ext cx="1136440" cy="3314449"/>
                </a:xfrm>
                <a:prstGeom prst="triangle">
                  <a:avLst/>
                </a:prstGeom>
              </p:spPr>
              <p:style>
                <a:lnRef idx="2">
                  <a:schemeClr val="accent2">
                    <a:shade val="15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050"/>
                </a:p>
              </p:txBody>
            </p:sp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04D80716-782F-B7BF-D260-1F1142434F83}"/>
                    </a:ext>
                  </a:extLst>
                </p:cNvPr>
                <p:cNvSpPr/>
                <p:nvPr/>
              </p:nvSpPr>
              <p:spPr>
                <a:xfrm>
                  <a:off x="3887714" y="2351909"/>
                  <a:ext cx="1962024" cy="722638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BG" sz="1050"/>
                    <a:t>FM Model</a:t>
                  </a:r>
                  <a:br>
                    <a:rPr lang="en-BG" sz="1050"/>
                  </a:br>
                  <a:r>
                    <a:rPr lang="en-BG" sz="1050"/>
                    <a:t>(tau -&gt; shower)</a:t>
                  </a:r>
                </a:p>
              </p:txBody>
            </p: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C4A56712-FE36-1868-A7A4-34D143EC3728}"/>
                    </a:ext>
                  </a:extLst>
                </p:cNvPr>
                <p:cNvGrpSpPr/>
                <p:nvPr/>
              </p:nvGrpSpPr>
              <p:grpSpPr>
                <a:xfrm>
                  <a:off x="6547145" y="3182540"/>
                  <a:ext cx="1710716" cy="1026430"/>
                  <a:chOff x="6253446" y="1930736"/>
                  <a:chExt cx="1710716" cy="1026430"/>
                </a:xfrm>
              </p:grpSpPr>
              <p:sp>
                <p:nvSpPr>
                  <p:cNvPr id="8" name="Oval 7">
                    <a:extLst>
                      <a:ext uri="{FF2B5EF4-FFF2-40B4-BE49-F238E27FC236}">
                        <a16:creationId xmlns:a16="http://schemas.microsoft.com/office/drawing/2014/main" id="{5508EB80-24FB-EAEB-8339-A0410E21CAD2}"/>
                      </a:ext>
                    </a:extLst>
                  </p:cNvPr>
                  <p:cNvSpPr/>
                  <p:nvPr/>
                </p:nvSpPr>
                <p:spPr>
                  <a:xfrm>
                    <a:off x="6253446" y="2038729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050"/>
                  </a:p>
                </p:txBody>
              </p:sp>
              <p:sp>
                <p:nvSpPr>
                  <p:cNvPr id="9" name="Oval 8">
                    <a:extLst>
                      <a:ext uri="{FF2B5EF4-FFF2-40B4-BE49-F238E27FC236}">
                        <a16:creationId xmlns:a16="http://schemas.microsoft.com/office/drawing/2014/main" id="{DE966D45-7AA5-4B56-944A-F6C733DB2173}"/>
                      </a:ext>
                    </a:extLst>
                  </p:cNvPr>
                  <p:cNvSpPr/>
                  <p:nvPr/>
                </p:nvSpPr>
                <p:spPr>
                  <a:xfrm>
                    <a:off x="6405846" y="2191129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050"/>
                  </a:p>
                </p:txBody>
              </p:sp>
              <p:sp>
                <p:nvSpPr>
                  <p:cNvPr id="10" name="Oval 9">
                    <a:extLst>
                      <a:ext uri="{FF2B5EF4-FFF2-40B4-BE49-F238E27FC236}">
                        <a16:creationId xmlns:a16="http://schemas.microsoft.com/office/drawing/2014/main" id="{EB4E9064-B7CF-085A-EC23-5274B980F8CE}"/>
                      </a:ext>
                    </a:extLst>
                  </p:cNvPr>
                  <p:cNvSpPr/>
                  <p:nvPr/>
                </p:nvSpPr>
                <p:spPr>
                  <a:xfrm>
                    <a:off x="6558246" y="2343529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050"/>
                  </a:p>
                </p:txBody>
              </p:sp>
              <p:sp>
                <p:nvSpPr>
                  <p:cNvPr id="11" name="Oval 10">
                    <a:extLst>
                      <a:ext uri="{FF2B5EF4-FFF2-40B4-BE49-F238E27FC236}">
                        <a16:creationId xmlns:a16="http://schemas.microsoft.com/office/drawing/2014/main" id="{13580F94-0BB2-738A-A38B-6C0896D2E617}"/>
                      </a:ext>
                    </a:extLst>
                  </p:cNvPr>
                  <p:cNvSpPr/>
                  <p:nvPr/>
                </p:nvSpPr>
                <p:spPr>
                  <a:xfrm>
                    <a:off x="6710646" y="2495929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050"/>
                  </a:p>
                </p:txBody>
              </p:sp>
              <p:sp>
                <p:nvSpPr>
                  <p:cNvPr id="12" name="Oval 11">
                    <a:extLst>
                      <a:ext uri="{FF2B5EF4-FFF2-40B4-BE49-F238E27FC236}">
                        <a16:creationId xmlns:a16="http://schemas.microsoft.com/office/drawing/2014/main" id="{EF5DD867-A86C-05F0-87C5-C66CF6989867}"/>
                      </a:ext>
                    </a:extLst>
                  </p:cNvPr>
                  <p:cNvSpPr/>
                  <p:nvPr/>
                </p:nvSpPr>
                <p:spPr>
                  <a:xfrm>
                    <a:off x="6863046" y="2648329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050"/>
                  </a:p>
                </p:txBody>
              </p:sp>
              <p:sp>
                <p:nvSpPr>
                  <p:cNvPr id="13" name="Oval 12">
                    <a:extLst>
                      <a:ext uri="{FF2B5EF4-FFF2-40B4-BE49-F238E27FC236}">
                        <a16:creationId xmlns:a16="http://schemas.microsoft.com/office/drawing/2014/main" id="{BB50E4EC-8919-1807-3636-586BF11C04CD}"/>
                      </a:ext>
                    </a:extLst>
                  </p:cNvPr>
                  <p:cNvSpPr/>
                  <p:nvPr/>
                </p:nvSpPr>
                <p:spPr>
                  <a:xfrm>
                    <a:off x="6627887" y="1930736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050"/>
                  </a:p>
                </p:txBody>
              </p:sp>
              <p:sp>
                <p:nvSpPr>
                  <p:cNvPr id="14" name="Oval 13">
                    <a:extLst>
                      <a:ext uri="{FF2B5EF4-FFF2-40B4-BE49-F238E27FC236}">
                        <a16:creationId xmlns:a16="http://schemas.microsoft.com/office/drawing/2014/main" id="{CED2199A-137F-A2DE-52DC-46866880A927}"/>
                      </a:ext>
                    </a:extLst>
                  </p:cNvPr>
                  <p:cNvSpPr/>
                  <p:nvPr/>
                </p:nvSpPr>
                <p:spPr>
                  <a:xfrm>
                    <a:off x="6780287" y="2083136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050"/>
                  </a:p>
                </p:txBody>
              </p:sp>
              <p:sp>
                <p:nvSpPr>
                  <p:cNvPr id="15" name="Oval 14">
                    <a:extLst>
                      <a:ext uri="{FF2B5EF4-FFF2-40B4-BE49-F238E27FC236}">
                        <a16:creationId xmlns:a16="http://schemas.microsoft.com/office/drawing/2014/main" id="{0BEADBF0-BCD5-44C1-AA0C-A3FA60C4E785}"/>
                      </a:ext>
                    </a:extLst>
                  </p:cNvPr>
                  <p:cNvSpPr/>
                  <p:nvPr/>
                </p:nvSpPr>
                <p:spPr>
                  <a:xfrm>
                    <a:off x="6932687" y="2235536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050"/>
                  </a:p>
                </p:txBody>
              </p:sp>
              <p:sp>
                <p:nvSpPr>
                  <p:cNvPr id="16" name="Oval 15">
                    <a:extLst>
                      <a:ext uri="{FF2B5EF4-FFF2-40B4-BE49-F238E27FC236}">
                        <a16:creationId xmlns:a16="http://schemas.microsoft.com/office/drawing/2014/main" id="{6F0EF911-4ACD-4E27-F911-998516F7A390}"/>
                      </a:ext>
                    </a:extLst>
                  </p:cNvPr>
                  <p:cNvSpPr/>
                  <p:nvPr/>
                </p:nvSpPr>
                <p:spPr>
                  <a:xfrm>
                    <a:off x="7085087" y="2387936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050"/>
                  </a:p>
                </p:txBody>
              </p:sp>
              <p:sp>
                <p:nvSpPr>
                  <p:cNvPr id="17" name="Oval 16">
                    <a:extLst>
                      <a:ext uri="{FF2B5EF4-FFF2-40B4-BE49-F238E27FC236}">
                        <a16:creationId xmlns:a16="http://schemas.microsoft.com/office/drawing/2014/main" id="{FEE413B0-4F5A-23C6-7FF3-22527B7F7104}"/>
                      </a:ext>
                    </a:extLst>
                  </p:cNvPr>
                  <p:cNvSpPr/>
                  <p:nvPr/>
                </p:nvSpPr>
                <p:spPr>
                  <a:xfrm>
                    <a:off x="7237487" y="2540336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050"/>
                  </a:p>
                </p:txBody>
              </p:sp>
              <p:sp>
                <p:nvSpPr>
                  <p:cNvPr id="18" name="Oval 17">
                    <a:extLst>
                      <a:ext uri="{FF2B5EF4-FFF2-40B4-BE49-F238E27FC236}">
                        <a16:creationId xmlns:a16="http://schemas.microsoft.com/office/drawing/2014/main" id="{47D1078C-CE90-1102-096D-343EB4B0DE80}"/>
                      </a:ext>
                    </a:extLst>
                  </p:cNvPr>
                  <p:cNvSpPr/>
                  <p:nvPr/>
                </p:nvSpPr>
                <p:spPr>
                  <a:xfrm>
                    <a:off x="7073985" y="1930736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050"/>
                  </a:p>
                </p:txBody>
              </p:sp>
              <p:sp>
                <p:nvSpPr>
                  <p:cNvPr id="19" name="Oval 18">
                    <a:extLst>
                      <a:ext uri="{FF2B5EF4-FFF2-40B4-BE49-F238E27FC236}">
                        <a16:creationId xmlns:a16="http://schemas.microsoft.com/office/drawing/2014/main" id="{EFC7A5FF-509D-D511-CD10-F9850AFFE8BC}"/>
                      </a:ext>
                    </a:extLst>
                  </p:cNvPr>
                  <p:cNvSpPr/>
                  <p:nvPr/>
                </p:nvSpPr>
                <p:spPr>
                  <a:xfrm>
                    <a:off x="7226385" y="2083136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050"/>
                  </a:p>
                </p:txBody>
              </p:sp>
              <p:sp>
                <p:nvSpPr>
                  <p:cNvPr id="20" name="Oval 19">
                    <a:extLst>
                      <a:ext uri="{FF2B5EF4-FFF2-40B4-BE49-F238E27FC236}">
                        <a16:creationId xmlns:a16="http://schemas.microsoft.com/office/drawing/2014/main" id="{B2B41BC8-3BBB-9BD2-710D-7BE9A930A483}"/>
                      </a:ext>
                    </a:extLst>
                  </p:cNvPr>
                  <p:cNvSpPr/>
                  <p:nvPr/>
                </p:nvSpPr>
                <p:spPr>
                  <a:xfrm>
                    <a:off x="7378785" y="2235536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050"/>
                  </a:p>
                </p:txBody>
              </p:sp>
              <p:sp>
                <p:nvSpPr>
                  <p:cNvPr id="21" name="Oval 20">
                    <a:extLst>
                      <a:ext uri="{FF2B5EF4-FFF2-40B4-BE49-F238E27FC236}">
                        <a16:creationId xmlns:a16="http://schemas.microsoft.com/office/drawing/2014/main" id="{F6E95731-C502-1FFD-6246-FB3CD4013CBE}"/>
                      </a:ext>
                    </a:extLst>
                  </p:cNvPr>
                  <p:cNvSpPr/>
                  <p:nvPr/>
                </p:nvSpPr>
                <p:spPr>
                  <a:xfrm>
                    <a:off x="7531185" y="2387936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050"/>
                  </a:p>
                </p:txBody>
              </p:sp>
              <p:sp>
                <p:nvSpPr>
                  <p:cNvPr id="22" name="Oval 21">
                    <a:extLst>
                      <a:ext uri="{FF2B5EF4-FFF2-40B4-BE49-F238E27FC236}">
                        <a16:creationId xmlns:a16="http://schemas.microsoft.com/office/drawing/2014/main" id="{6F5EE47F-02A5-722E-7754-51972AF8736C}"/>
                      </a:ext>
                    </a:extLst>
                  </p:cNvPr>
                  <p:cNvSpPr/>
                  <p:nvPr/>
                </p:nvSpPr>
                <p:spPr>
                  <a:xfrm>
                    <a:off x="7683585" y="2540336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050"/>
                  </a:p>
                </p:txBody>
              </p:sp>
            </p:grp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F5F162F8-2899-4EF4-C4CA-23CE20C73E81}"/>
                    </a:ext>
                  </a:extLst>
                </p:cNvPr>
                <p:cNvSpPr/>
                <p:nvPr/>
              </p:nvSpPr>
              <p:spPr>
                <a:xfrm>
                  <a:off x="82249" y="3039356"/>
                  <a:ext cx="1523495" cy="577304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050"/>
                    <a:t>Tau decay</a:t>
                  </a:r>
                  <a:br>
                    <a:rPr lang="en-US" sz="1050"/>
                  </a:br>
                  <a:r>
                    <a:rPr lang="en-US" sz="1050"/>
                    <a:t>parameters</a:t>
                  </a:r>
                  <a:endParaRPr lang="en-BG" sz="1050"/>
                </a:p>
              </p:txBody>
            </p:sp>
          </p:grp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1A768931-B138-0280-4E69-47C83620B9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60787" y="2832078"/>
                <a:ext cx="2149559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0768161-E3F9-42D4-4A59-27E33D6FD419}"/>
                  </a:ext>
                </a:extLst>
              </p:cNvPr>
              <p:cNvSpPr/>
              <p:nvPr/>
            </p:nvSpPr>
            <p:spPr>
              <a:xfrm>
                <a:off x="10255179" y="3403727"/>
                <a:ext cx="1523495" cy="5773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/>
                  <a:t>E, T at detectors</a:t>
                </a:r>
                <a:endParaRPr lang="en-BG" sz="1050"/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7CFF41DC-0D02-A351-71DD-FCD8D98150C2}"/>
                </a:ext>
              </a:extLst>
            </p:cNvPr>
            <p:cNvSpPr/>
            <p:nvPr/>
          </p:nvSpPr>
          <p:spPr>
            <a:xfrm>
              <a:off x="9939647" y="1300348"/>
              <a:ext cx="1912485" cy="165067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G" sz="1050"/>
            </a:p>
          </p:txBody>
        </p:sp>
      </p:grp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429E8B7-208A-6BDA-8FB6-ED77D6F7A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1117" y="6356350"/>
            <a:ext cx="2743200" cy="365125"/>
          </a:xfrm>
        </p:spPr>
        <p:txBody>
          <a:bodyPr/>
          <a:lstStyle/>
          <a:p>
            <a:fld id="{F21B028E-C603-4783-B8E8-639CB3A6C81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969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86B11E-6AC1-C3B2-D918-18775418D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28E-C603-4783-B8E8-639CB3A6C813}" type="slidenum">
              <a:rPr lang="en-GB" smtClean="0"/>
              <a:t>11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3C7931F-D0D8-7CD5-E1AF-8BFBED87D2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872" b="19971"/>
          <a:stretch>
            <a:fillRect/>
          </a:stretch>
        </p:blipFill>
        <p:spPr>
          <a:xfrm>
            <a:off x="1867895" y="2013752"/>
            <a:ext cx="9669448" cy="43425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7BF6501-5018-DDC3-B94E-EDBA8B4E66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3467" b="91761"/>
          <a:stretch>
            <a:fillRect/>
          </a:stretch>
        </p:blipFill>
        <p:spPr>
          <a:xfrm>
            <a:off x="1867896" y="972089"/>
            <a:ext cx="9127576" cy="785826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0F6F40F3-E284-181B-C3B2-127054C711E2}"/>
              </a:ext>
            </a:extLst>
          </p:cNvPr>
          <p:cNvSpPr txBox="1">
            <a:spLocks/>
          </p:cNvSpPr>
          <p:nvPr/>
        </p:nvSpPr>
        <p:spPr>
          <a:xfrm>
            <a:off x="275294" y="0"/>
            <a:ext cx="9255600" cy="486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33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/>
              <a:t>Stage 1: Data preparation – tau directions</a:t>
            </a:r>
            <a:endParaRPr lang="en-BG" sz="2400"/>
          </a:p>
        </p:txBody>
      </p:sp>
    </p:spTree>
    <p:extLst>
      <p:ext uri="{BB962C8B-B14F-4D97-AF65-F5344CB8AC3E}">
        <p14:creationId xmlns:p14="http://schemas.microsoft.com/office/powerpoint/2010/main" val="3555323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E3F940-2320-9073-EA13-22FC2AF03B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917"/>
          <a:stretch>
            <a:fillRect/>
          </a:stretch>
        </p:blipFill>
        <p:spPr>
          <a:xfrm>
            <a:off x="2670618" y="976797"/>
            <a:ext cx="7229777" cy="576590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BDEDFFB-8CF7-088B-BD84-5E9F3E8E6854}"/>
              </a:ext>
            </a:extLst>
          </p:cNvPr>
          <p:cNvSpPr txBox="1">
            <a:spLocks/>
          </p:cNvSpPr>
          <p:nvPr/>
        </p:nvSpPr>
        <p:spPr>
          <a:xfrm>
            <a:off x="275294" y="0"/>
            <a:ext cx="9257629" cy="486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33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/>
              <a:t>Stage 1: Data preparation – detector locations</a:t>
            </a:r>
            <a:endParaRPr lang="en-BG" sz="2400"/>
          </a:p>
        </p:txBody>
      </p:sp>
    </p:spTree>
    <p:extLst>
      <p:ext uri="{BB962C8B-B14F-4D97-AF65-F5344CB8AC3E}">
        <p14:creationId xmlns:p14="http://schemas.microsoft.com/office/powerpoint/2010/main" val="1370323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468C5B-907C-9129-4F24-8EFB56051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28E-C603-4783-B8E8-639CB3A6C813}" type="slidenum">
              <a:rPr lang="en-GB" smtClean="0"/>
              <a:t>13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4931C8-7E16-E441-2852-7054DC431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3653" y="494334"/>
            <a:ext cx="9284694" cy="636366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12FB0C9-A958-858F-651F-D0E648124269}"/>
              </a:ext>
            </a:extLst>
          </p:cNvPr>
          <p:cNvSpPr txBox="1">
            <a:spLocks/>
          </p:cNvSpPr>
          <p:nvPr/>
        </p:nvSpPr>
        <p:spPr>
          <a:xfrm>
            <a:off x="275294" y="1"/>
            <a:ext cx="9257629" cy="486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33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/>
              <a:t>Stage 1: Data preparation – shower placement</a:t>
            </a:r>
            <a:endParaRPr lang="en-BG" sz="2400"/>
          </a:p>
        </p:txBody>
      </p:sp>
    </p:spTree>
    <p:extLst>
      <p:ext uri="{BB962C8B-B14F-4D97-AF65-F5344CB8AC3E}">
        <p14:creationId xmlns:p14="http://schemas.microsoft.com/office/powerpoint/2010/main" val="1353024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EB361-7BF4-74B1-F6BB-3DA4415C1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03C36C-0D45-11F2-1422-C1BDBCF07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28E-C603-4783-B8E8-639CB3A6C813}" type="slidenum">
              <a:rPr lang="en-GB" smtClean="0"/>
              <a:t>14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353A687-92AD-B4DD-A2C8-8CFDC3DF4DD9}"/>
              </a:ext>
            </a:extLst>
          </p:cNvPr>
          <p:cNvSpPr txBox="1">
            <a:spLocks/>
          </p:cNvSpPr>
          <p:nvPr/>
        </p:nvSpPr>
        <p:spPr>
          <a:xfrm>
            <a:off x="275294" y="1"/>
            <a:ext cx="9257629" cy="486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33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 dirty="0"/>
              <a:t>Stage 1: Data preparation – shower placement (2)</a:t>
            </a:r>
            <a:endParaRPr lang="en-BG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B4379D-A733-F9B8-B9EB-8894BF298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25" y="927251"/>
            <a:ext cx="11018350" cy="542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324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BEA9C-B954-4F2C-323C-5E90FAF47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C21635-1F47-762C-0C80-DFA24230A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28E-C603-4783-B8E8-639CB3A6C813}" type="slidenum">
              <a:rPr lang="en-GB" smtClean="0"/>
              <a:t>15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3F0E7C-9B8D-9B00-91B8-607684A880CB}"/>
              </a:ext>
            </a:extLst>
          </p:cNvPr>
          <p:cNvSpPr txBox="1">
            <a:spLocks/>
          </p:cNvSpPr>
          <p:nvPr/>
        </p:nvSpPr>
        <p:spPr>
          <a:xfrm>
            <a:off x="275294" y="1"/>
            <a:ext cx="9257629" cy="486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33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400" dirty="0"/>
              <a:t>Stage 1: Data preparation – detector activation</a:t>
            </a:r>
            <a:endParaRPr lang="en-BG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F37A02-6210-3302-5825-290D1A1B7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03" y="1633350"/>
            <a:ext cx="11736050" cy="359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227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35D8D-4D80-D96E-0BF6-56F0441B1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78EC87CC-15B8-18C8-DA70-339FADE69A5C}"/>
              </a:ext>
            </a:extLst>
          </p:cNvPr>
          <p:cNvGrpSpPr/>
          <p:nvPr/>
        </p:nvGrpSpPr>
        <p:grpSpPr>
          <a:xfrm>
            <a:off x="5594750" y="325790"/>
            <a:ext cx="6597249" cy="3103193"/>
            <a:chOff x="3567988" y="297357"/>
            <a:chExt cx="8721626" cy="4102451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7E0241D2-3A7D-ABEC-AC82-20714D1B05F1}"/>
                </a:ext>
              </a:extLst>
            </p:cNvPr>
            <p:cNvGrpSpPr/>
            <p:nvPr/>
          </p:nvGrpSpPr>
          <p:grpSpPr>
            <a:xfrm>
              <a:off x="4055423" y="297357"/>
              <a:ext cx="7840324" cy="4102451"/>
              <a:chOff x="106065" y="1395825"/>
              <a:chExt cx="8333962" cy="4102451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BEDCA036-97EF-BAB0-563C-E70743896F2C}"/>
                  </a:ext>
                </a:extLst>
              </p:cNvPr>
              <p:cNvSpPr/>
              <p:nvPr/>
            </p:nvSpPr>
            <p:spPr>
              <a:xfrm>
                <a:off x="106065" y="1395825"/>
                <a:ext cx="8333962" cy="4102451"/>
              </a:xfrm>
              <a:prstGeom prst="rect">
                <a:avLst/>
              </a:prstGeom>
              <a:solidFill>
                <a:srgbClr val="92D050">
                  <a:alpha val="38039"/>
                </a:srgbClr>
              </a:solidFill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sz="1200"/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02D2E01-61FE-4DBA-1872-25E4990E4168}"/>
                  </a:ext>
                </a:extLst>
              </p:cNvPr>
              <p:cNvSpPr txBox="1"/>
              <p:nvPr/>
            </p:nvSpPr>
            <p:spPr>
              <a:xfrm>
                <a:off x="185648" y="1494510"/>
                <a:ext cx="2615382" cy="3661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BG" sz="1200" dirty="0"/>
                  <a:t>Detector response model</a:t>
                </a:r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5A96DC8-0369-2955-5ADB-DD78888BFB3F}"/>
                </a:ext>
              </a:extLst>
            </p:cNvPr>
            <p:cNvGrpSpPr/>
            <p:nvPr/>
          </p:nvGrpSpPr>
          <p:grpSpPr>
            <a:xfrm>
              <a:off x="3567988" y="358919"/>
              <a:ext cx="8721626" cy="3943225"/>
              <a:chOff x="82249" y="1255334"/>
              <a:chExt cx="8721626" cy="3943225"/>
            </a:xfrm>
          </p:grpSpPr>
          <p:sp>
            <p:nvSpPr>
              <p:cNvPr id="4" name="Triangle 3">
                <a:extLst>
                  <a:ext uri="{FF2B5EF4-FFF2-40B4-BE49-F238E27FC236}">
                    <a16:creationId xmlns:a16="http://schemas.microsoft.com/office/drawing/2014/main" id="{AC69EA32-36FB-3A99-99D9-8DC9220374A0}"/>
                  </a:ext>
                </a:extLst>
              </p:cNvPr>
              <p:cNvSpPr/>
              <p:nvPr/>
            </p:nvSpPr>
            <p:spPr>
              <a:xfrm>
                <a:off x="5695318" y="1255334"/>
                <a:ext cx="3108557" cy="3943225"/>
              </a:xfrm>
              <a:prstGeom prst="triangl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sz="1200"/>
              </a:p>
            </p:txBody>
          </p:sp>
          <p:sp>
            <p:nvSpPr>
              <p:cNvPr id="5" name="Triangle 4">
                <a:extLst>
                  <a:ext uri="{FF2B5EF4-FFF2-40B4-BE49-F238E27FC236}">
                    <a16:creationId xmlns:a16="http://schemas.microsoft.com/office/drawing/2014/main" id="{E5B4BA95-9C99-49D7-BA76-FD417F54D2B0}"/>
                  </a:ext>
                </a:extLst>
              </p:cNvPr>
              <p:cNvSpPr/>
              <p:nvPr/>
            </p:nvSpPr>
            <p:spPr>
              <a:xfrm>
                <a:off x="1174793" y="1760477"/>
                <a:ext cx="3489052" cy="3148927"/>
              </a:xfrm>
              <a:prstGeom prst="triangl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sz="1200"/>
              </a:p>
            </p:txBody>
          </p:sp>
          <p:sp>
            <p:nvSpPr>
              <p:cNvPr id="6" name="Triangle 5">
                <a:extLst>
                  <a:ext uri="{FF2B5EF4-FFF2-40B4-BE49-F238E27FC236}">
                    <a16:creationId xmlns:a16="http://schemas.microsoft.com/office/drawing/2014/main" id="{AAFD5C0A-5BE8-5DDE-EB4B-1B715755833C}"/>
                  </a:ext>
                </a:extLst>
              </p:cNvPr>
              <p:cNvSpPr/>
              <p:nvPr/>
            </p:nvSpPr>
            <p:spPr>
              <a:xfrm rot="16200000">
                <a:off x="4194027" y="2066686"/>
                <a:ext cx="1136440" cy="3314449"/>
              </a:xfrm>
              <a:prstGeom prst="triangle">
                <a:avLst/>
              </a:prstGeom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sz="120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4256B2D-3BC5-E653-2E38-C239A9225E52}"/>
                  </a:ext>
                </a:extLst>
              </p:cNvPr>
              <p:cNvSpPr/>
              <p:nvPr/>
            </p:nvSpPr>
            <p:spPr>
              <a:xfrm>
                <a:off x="3887714" y="2351909"/>
                <a:ext cx="1962024" cy="722638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BG" sz="1200"/>
                  <a:t>FM Model</a:t>
                </a:r>
                <a:br>
                  <a:rPr lang="en-BG" sz="1200"/>
                </a:br>
                <a:r>
                  <a:rPr lang="en-BG" sz="1200"/>
                  <a:t>(tau -&gt; shower)</a:t>
                </a: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42FC6D23-F9C7-26AE-B83D-B8AE50775F71}"/>
                  </a:ext>
                </a:extLst>
              </p:cNvPr>
              <p:cNvGrpSpPr/>
              <p:nvPr/>
            </p:nvGrpSpPr>
            <p:grpSpPr>
              <a:xfrm>
                <a:off x="6547145" y="3182540"/>
                <a:ext cx="1710716" cy="1026430"/>
                <a:chOff x="6253446" y="1930736"/>
                <a:chExt cx="1710716" cy="1026430"/>
              </a:xfrm>
            </p:grpSpPr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C9725A54-E763-3A3B-2372-242ADEAF7BBB}"/>
                    </a:ext>
                  </a:extLst>
                </p:cNvPr>
                <p:cNvSpPr/>
                <p:nvPr/>
              </p:nvSpPr>
              <p:spPr>
                <a:xfrm>
                  <a:off x="6253446" y="2038729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55324155-D544-08F5-E7B0-F317B377D7C2}"/>
                    </a:ext>
                  </a:extLst>
                </p:cNvPr>
                <p:cNvSpPr/>
                <p:nvPr/>
              </p:nvSpPr>
              <p:spPr>
                <a:xfrm>
                  <a:off x="6405846" y="2191129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2C863D3B-FBAC-26D6-6A02-3EBC0306CCB3}"/>
                    </a:ext>
                  </a:extLst>
                </p:cNvPr>
                <p:cNvSpPr/>
                <p:nvPr/>
              </p:nvSpPr>
              <p:spPr>
                <a:xfrm>
                  <a:off x="6558246" y="2343529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A5E1DB53-5079-9DCD-62F5-EB937B041CFA}"/>
                    </a:ext>
                  </a:extLst>
                </p:cNvPr>
                <p:cNvSpPr/>
                <p:nvPr/>
              </p:nvSpPr>
              <p:spPr>
                <a:xfrm>
                  <a:off x="6710646" y="2495929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663E85D9-E90A-9AD6-45A6-34C1D584CEE7}"/>
                    </a:ext>
                  </a:extLst>
                </p:cNvPr>
                <p:cNvSpPr/>
                <p:nvPr/>
              </p:nvSpPr>
              <p:spPr>
                <a:xfrm>
                  <a:off x="6863046" y="2648329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054156CB-246B-8DCA-075B-59BE41BCB9E1}"/>
                    </a:ext>
                  </a:extLst>
                </p:cNvPr>
                <p:cNvSpPr/>
                <p:nvPr/>
              </p:nvSpPr>
              <p:spPr>
                <a:xfrm>
                  <a:off x="6627887" y="19307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30971117-C905-DE16-8672-AF87DAC602F3}"/>
                    </a:ext>
                  </a:extLst>
                </p:cNvPr>
                <p:cNvSpPr/>
                <p:nvPr/>
              </p:nvSpPr>
              <p:spPr>
                <a:xfrm>
                  <a:off x="6780287" y="20831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E28C9FF0-399E-7C63-90DD-0D78EA017BBA}"/>
                    </a:ext>
                  </a:extLst>
                </p:cNvPr>
                <p:cNvSpPr/>
                <p:nvPr/>
              </p:nvSpPr>
              <p:spPr>
                <a:xfrm>
                  <a:off x="6932687" y="22355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B8E205F0-BDC6-172E-C75F-68CCFCD6D89A}"/>
                    </a:ext>
                  </a:extLst>
                </p:cNvPr>
                <p:cNvSpPr/>
                <p:nvPr/>
              </p:nvSpPr>
              <p:spPr>
                <a:xfrm>
                  <a:off x="7085087" y="23879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BD407A70-4092-BEF4-9A52-6E225BA4924C}"/>
                    </a:ext>
                  </a:extLst>
                </p:cNvPr>
                <p:cNvSpPr/>
                <p:nvPr/>
              </p:nvSpPr>
              <p:spPr>
                <a:xfrm>
                  <a:off x="7237487" y="25403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E2839963-50B5-6827-3E7D-801C12656199}"/>
                    </a:ext>
                  </a:extLst>
                </p:cNvPr>
                <p:cNvSpPr/>
                <p:nvPr/>
              </p:nvSpPr>
              <p:spPr>
                <a:xfrm>
                  <a:off x="7073985" y="19307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B04CCE0F-1783-20FC-5FFA-98C40C5B13BA}"/>
                    </a:ext>
                  </a:extLst>
                </p:cNvPr>
                <p:cNvSpPr/>
                <p:nvPr/>
              </p:nvSpPr>
              <p:spPr>
                <a:xfrm>
                  <a:off x="7226385" y="20831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3F8B2651-775C-31CC-86CF-8419834B7D2E}"/>
                    </a:ext>
                  </a:extLst>
                </p:cNvPr>
                <p:cNvSpPr/>
                <p:nvPr/>
              </p:nvSpPr>
              <p:spPr>
                <a:xfrm>
                  <a:off x="7378785" y="22355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26A5235B-38A7-984A-8866-2184B0D11E6B}"/>
                    </a:ext>
                  </a:extLst>
                </p:cNvPr>
                <p:cNvSpPr/>
                <p:nvPr/>
              </p:nvSpPr>
              <p:spPr>
                <a:xfrm>
                  <a:off x="7531185" y="23879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98E4B98F-F415-A884-FDA7-0F12844870BE}"/>
                    </a:ext>
                  </a:extLst>
                </p:cNvPr>
                <p:cNvSpPr/>
                <p:nvPr/>
              </p:nvSpPr>
              <p:spPr>
                <a:xfrm>
                  <a:off x="7683585" y="25403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</p:grp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E70A9ACA-834B-5401-8849-C85CF17EAABB}"/>
                  </a:ext>
                </a:extLst>
              </p:cNvPr>
              <p:cNvSpPr/>
              <p:nvPr/>
            </p:nvSpPr>
            <p:spPr>
              <a:xfrm>
                <a:off x="82249" y="3039356"/>
                <a:ext cx="1523495" cy="5773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/>
                  <a:t>Tau decay</a:t>
                </a:r>
                <a:br>
                  <a:rPr lang="en-US" sz="1200" dirty="0"/>
                </a:br>
                <a:r>
                  <a:rPr lang="en-US" sz="1200" dirty="0"/>
                  <a:t>parameters</a:t>
                </a:r>
                <a:endParaRPr lang="en-BG" sz="1200" dirty="0"/>
              </a:p>
            </p:txBody>
          </p:sp>
        </p:grp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0EDBF6E6-4753-5B57-49B7-5CEE9209C9DA}"/>
                </a:ext>
              </a:extLst>
            </p:cNvPr>
            <p:cNvCxnSpPr>
              <a:cxnSpLocks/>
            </p:cNvCxnSpPr>
            <p:nvPr/>
          </p:nvCxnSpPr>
          <p:spPr>
            <a:xfrm>
              <a:off x="4360787" y="2832078"/>
              <a:ext cx="214955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8C2A95B-1820-9C08-BCC3-12A3D6B445DE}"/>
                </a:ext>
              </a:extLst>
            </p:cNvPr>
            <p:cNvSpPr/>
            <p:nvPr/>
          </p:nvSpPr>
          <p:spPr>
            <a:xfrm>
              <a:off x="10255179" y="3403727"/>
              <a:ext cx="1523495" cy="5773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E, T at detectors</a:t>
              </a:r>
              <a:endParaRPr lang="en-BG" sz="1200" dirty="0"/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43AA0407-D78C-9CD9-2D0C-47412C990584}"/>
              </a:ext>
            </a:extLst>
          </p:cNvPr>
          <p:cNvSpPr txBox="1"/>
          <p:nvPr/>
        </p:nvSpPr>
        <p:spPr>
          <a:xfrm>
            <a:off x="357123" y="1445562"/>
            <a:ext cx="5469752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/>
              <a:t>Deepsets</a:t>
            </a:r>
            <a:r>
              <a:rPr lang="en-GB" sz="1600" dirty="0"/>
              <a:t> NN to get detector response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Inputs: </a:t>
            </a:r>
          </a:p>
          <a:p>
            <a:pPr marL="742926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x, y coordinates of detectors, </a:t>
            </a:r>
          </a:p>
          <a:p>
            <a:pPr marL="742926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primary particle characteristics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Output</a:t>
            </a:r>
          </a:p>
          <a:p>
            <a:pPr marL="742926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E and T at each detector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Detector locations permuted during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Parallel NNs for each particle type:</a:t>
            </a:r>
          </a:p>
          <a:p>
            <a:pPr marL="742926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Outputs for each detector:</a:t>
            </a:r>
          </a:p>
          <a:p>
            <a:pPr marL="742926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sum of energies</a:t>
            </a:r>
          </a:p>
          <a:p>
            <a:pPr marL="742926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count weighted mean of arrival times</a:t>
            </a:r>
          </a:p>
        </p:txBody>
      </p:sp>
      <p:sp>
        <p:nvSpPr>
          <p:cNvPr id="60" name="Title 1">
            <a:extLst>
              <a:ext uri="{FF2B5EF4-FFF2-40B4-BE49-F238E27FC236}">
                <a16:creationId xmlns:a16="http://schemas.microsoft.com/office/drawing/2014/main" id="{F0E75586-CE8B-1C06-C248-BC3154612331}"/>
              </a:ext>
            </a:extLst>
          </p:cNvPr>
          <p:cNvSpPr txBox="1">
            <a:spLocks/>
          </p:cNvSpPr>
          <p:nvPr/>
        </p:nvSpPr>
        <p:spPr>
          <a:xfrm>
            <a:off x="275294" y="365459"/>
            <a:ext cx="5551581" cy="7939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33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/>
              <a:t>Stage 2: Detector response </a:t>
            </a:r>
            <a:endParaRPr lang="en-BG" sz="3200"/>
          </a:p>
        </p:txBody>
      </p:sp>
      <p:sp>
        <p:nvSpPr>
          <p:cNvPr id="25" name="Slide Number Placeholder 3">
            <a:extLst>
              <a:ext uri="{FF2B5EF4-FFF2-40B4-BE49-F238E27FC236}">
                <a16:creationId xmlns:a16="http://schemas.microsoft.com/office/drawing/2014/main" id="{C6637870-7F95-C36C-1D69-508E788D1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21B028E-C603-4783-B8E8-639CB3A6C813}" type="slidenum">
              <a:rPr lang="en-GB" smtClean="0"/>
              <a:t>16</a:t>
            </a:fld>
            <a:endParaRPr lang="en-GB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4CEEC05-5638-3D7C-BECE-4888EB4380B4}"/>
              </a:ext>
            </a:extLst>
          </p:cNvPr>
          <p:cNvGrpSpPr/>
          <p:nvPr/>
        </p:nvGrpSpPr>
        <p:grpSpPr>
          <a:xfrm>
            <a:off x="962098" y="4529978"/>
            <a:ext cx="9983045" cy="2007896"/>
            <a:chOff x="767151" y="4396357"/>
            <a:chExt cx="9983045" cy="2007896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F11DB2E-4930-81E0-7CBF-7DD5CB5F70DD}"/>
                </a:ext>
              </a:extLst>
            </p:cNvPr>
            <p:cNvSpPr/>
            <p:nvPr/>
          </p:nvSpPr>
          <p:spPr>
            <a:xfrm>
              <a:off x="2957865" y="4396357"/>
              <a:ext cx="4862556" cy="2007896"/>
            </a:xfrm>
            <a:prstGeom prst="rect">
              <a:avLst/>
            </a:prstGeom>
            <a:solidFill>
              <a:srgbClr val="92D050">
                <a:alpha val="38039"/>
              </a:srgbClr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sz="120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6BC87CCF-E515-A7CD-9642-7E582B34FD3E}"/>
                </a:ext>
              </a:extLst>
            </p:cNvPr>
            <p:cNvSpPr/>
            <p:nvPr/>
          </p:nvSpPr>
          <p:spPr>
            <a:xfrm>
              <a:off x="767151" y="4516389"/>
              <a:ext cx="1659912" cy="62899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/>
                <a:t>Tau primary (q)</a:t>
              </a:r>
              <a:endParaRPr lang="en-BG" sz="120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2C1EE2A-A8EA-1DD5-AEE1-C8DDB879F694}"/>
                </a:ext>
              </a:extLst>
            </p:cNvPr>
            <p:cNvSpPr/>
            <p:nvPr/>
          </p:nvSpPr>
          <p:spPr>
            <a:xfrm>
              <a:off x="767151" y="5587880"/>
              <a:ext cx="1659912" cy="62899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200"/>
                <a:t>100 x</a:t>
              </a:r>
              <a:r>
                <a:rPr lang="en-BG" sz="1200"/>
                <a:t>, y locations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FF7D137-85CC-4BCE-8DFA-02422D678062}"/>
                </a:ext>
              </a:extLst>
            </p:cNvPr>
            <p:cNvSpPr/>
            <p:nvPr/>
          </p:nvSpPr>
          <p:spPr>
            <a:xfrm>
              <a:off x="8351223" y="5083838"/>
              <a:ext cx="2398973" cy="62899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E</a:t>
              </a:r>
              <a:r>
                <a:rPr lang="en-BG" sz="1200" dirty="0"/>
                <a:t>, T (mean + variance)</a:t>
              </a:r>
              <a:br>
                <a:rPr lang="en-BG" sz="1200" dirty="0"/>
              </a:br>
              <a:r>
                <a:rPr lang="en-BG" sz="1200" dirty="0"/>
                <a:t>at each detector</a:t>
              </a: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9E1D4CD7-F578-2CE0-2285-119504466D95}"/>
                </a:ext>
              </a:extLst>
            </p:cNvPr>
            <p:cNvCxnSpPr>
              <a:cxnSpLocks/>
            </p:cNvCxnSpPr>
            <p:nvPr/>
          </p:nvCxnSpPr>
          <p:spPr>
            <a:xfrm>
              <a:off x="2429331" y="4813500"/>
              <a:ext cx="52853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B14BB505-A5DA-0550-C2DD-4E2B41570106}"/>
                </a:ext>
              </a:extLst>
            </p:cNvPr>
            <p:cNvCxnSpPr>
              <a:cxnSpLocks/>
            </p:cNvCxnSpPr>
            <p:nvPr/>
          </p:nvCxnSpPr>
          <p:spPr>
            <a:xfrm>
              <a:off x="2429331" y="5902379"/>
              <a:ext cx="52853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5109FCEF-9BE1-B9F1-7A32-B3B3296525F8}"/>
                </a:ext>
              </a:extLst>
            </p:cNvPr>
            <p:cNvCxnSpPr>
              <a:cxnSpLocks/>
            </p:cNvCxnSpPr>
            <p:nvPr/>
          </p:nvCxnSpPr>
          <p:spPr>
            <a:xfrm>
              <a:off x="7822690" y="5398336"/>
              <a:ext cx="52853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E1C3C1C-8850-BB1D-6DC4-3618462566F9}"/>
                </a:ext>
              </a:extLst>
            </p:cNvPr>
            <p:cNvSpPr/>
            <p:nvPr/>
          </p:nvSpPr>
          <p:spPr>
            <a:xfrm>
              <a:off x="3228229" y="4516389"/>
              <a:ext cx="1129086" cy="1700482"/>
            </a:xfrm>
            <a:prstGeom prst="rect">
              <a:avLst/>
            </a:prstGeom>
            <a:solidFill>
              <a:srgbClr val="92D050">
                <a:alpha val="38039"/>
              </a:srgbClr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</a:rPr>
                <a:t>100x</a:t>
              </a:r>
              <a:br>
                <a:rPr lang="en-GB" sz="1200">
                  <a:solidFill>
                    <a:schemeClr val="tx1"/>
                  </a:solidFill>
                </a:rPr>
              </a:br>
              <a:r>
                <a:rPr lang="en-GB" sz="1200">
                  <a:solidFill>
                    <a:schemeClr val="tx1"/>
                  </a:solidFill>
                </a:rPr>
                <a:t>per-detector tokens</a:t>
              </a:r>
              <a:br>
                <a:rPr lang="en-GB" sz="1200">
                  <a:solidFill>
                    <a:schemeClr val="tx1"/>
                  </a:solidFill>
                </a:rPr>
              </a:br>
              <a:r>
                <a:rPr lang="en-GB" sz="1200">
                  <a:solidFill>
                    <a:schemeClr val="tx1"/>
                  </a:solidFill>
                </a:rPr>
                <a:t>[primary, x, y]</a:t>
              </a:r>
              <a:endParaRPr lang="en-BG" sz="1200">
                <a:solidFill>
                  <a:schemeClr val="tx1"/>
                </a:solidFill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8F7C165-63EF-0C7F-DF87-51A401180DBA}"/>
                </a:ext>
              </a:extLst>
            </p:cNvPr>
            <p:cNvSpPr/>
            <p:nvPr/>
          </p:nvSpPr>
          <p:spPr>
            <a:xfrm>
              <a:off x="4627680" y="4516389"/>
              <a:ext cx="803061" cy="1700482"/>
            </a:xfrm>
            <a:prstGeom prst="rect">
              <a:avLst/>
            </a:prstGeom>
            <a:solidFill>
              <a:srgbClr val="92D050">
                <a:alpha val="38039"/>
              </a:srgbClr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</a:rPr>
                <a:t>encoder</a:t>
              </a:r>
              <a:endParaRPr lang="en-BG" sz="1200">
                <a:solidFill>
                  <a:schemeClr val="tx1"/>
                </a:solidFill>
              </a:endParaRP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6FD12317-DBF0-5A82-DB4C-8DC59F21EAE1}"/>
                </a:ext>
              </a:extLst>
            </p:cNvPr>
            <p:cNvCxnSpPr>
              <a:cxnSpLocks/>
              <a:endCxn id="46" idx="1"/>
            </p:cNvCxnSpPr>
            <p:nvPr/>
          </p:nvCxnSpPr>
          <p:spPr>
            <a:xfrm>
              <a:off x="4357315" y="5366630"/>
              <a:ext cx="27036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130AA32-08B7-1642-3C5C-4CDE3C12DBB7}"/>
                </a:ext>
              </a:extLst>
            </p:cNvPr>
            <p:cNvSpPr/>
            <p:nvPr/>
          </p:nvSpPr>
          <p:spPr>
            <a:xfrm>
              <a:off x="5578001" y="4570315"/>
              <a:ext cx="1049272" cy="565584"/>
            </a:xfrm>
            <a:prstGeom prst="rect">
              <a:avLst/>
            </a:prstGeom>
            <a:solidFill>
              <a:srgbClr val="92D050">
                <a:alpha val="38039"/>
              </a:srgbClr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</a:rPr>
                <a:t>mean context layer</a:t>
              </a:r>
            </a:p>
            <a:p>
              <a:pPr algn="ctr"/>
              <a:r>
                <a:rPr lang="en-GB" sz="1200">
                  <a:solidFill>
                    <a:schemeClr val="tx1"/>
                  </a:solidFill>
                </a:rPr>
                <a:t>(invariance)</a:t>
              </a:r>
              <a:endParaRPr lang="en-BG" sz="1200">
                <a:solidFill>
                  <a:schemeClr val="tx1"/>
                </a:solidFill>
              </a:endParaRPr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6E0EE6C0-E925-DFA5-9EA4-6B98C67E4DF7}"/>
                </a:ext>
              </a:extLst>
            </p:cNvPr>
            <p:cNvCxnSpPr>
              <a:cxnSpLocks/>
              <a:endCxn id="62" idx="1"/>
            </p:cNvCxnSpPr>
            <p:nvPr/>
          </p:nvCxnSpPr>
          <p:spPr>
            <a:xfrm>
              <a:off x="5430741" y="4853107"/>
              <a:ext cx="14726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A6CBB342-E8F7-D75D-99CA-0462550AD563}"/>
                </a:ext>
              </a:extLst>
            </p:cNvPr>
            <p:cNvSpPr/>
            <p:nvPr/>
          </p:nvSpPr>
          <p:spPr>
            <a:xfrm>
              <a:off x="6774532" y="4516389"/>
              <a:ext cx="803061" cy="1700476"/>
            </a:xfrm>
            <a:prstGeom prst="rect">
              <a:avLst/>
            </a:prstGeom>
            <a:solidFill>
              <a:srgbClr val="92D050">
                <a:alpha val="38039"/>
              </a:srgbClr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</a:rPr>
                <a:t>decoder</a:t>
              </a:r>
              <a:endParaRPr lang="en-BG" sz="1200">
                <a:solidFill>
                  <a:schemeClr val="tx1"/>
                </a:solidFill>
              </a:endParaRP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62F4EA0-E9DC-DA46-2CF0-CCDA0BFFAC35}"/>
                </a:ext>
              </a:extLst>
            </p:cNvPr>
            <p:cNvCxnSpPr>
              <a:cxnSpLocks/>
            </p:cNvCxnSpPr>
            <p:nvPr/>
          </p:nvCxnSpPr>
          <p:spPr>
            <a:xfrm>
              <a:off x="5436839" y="5902378"/>
              <a:ext cx="133769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1895CD17-7A4A-DF43-C4DE-794BF47BF446}"/>
                </a:ext>
              </a:extLst>
            </p:cNvPr>
            <p:cNvCxnSpPr>
              <a:cxnSpLocks/>
              <a:stCxn id="62" idx="3"/>
            </p:cNvCxnSpPr>
            <p:nvPr/>
          </p:nvCxnSpPr>
          <p:spPr>
            <a:xfrm>
              <a:off x="6627273" y="4853107"/>
              <a:ext cx="14725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D6F49E73-F50F-2369-2738-44340A4DF000}"/>
              </a:ext>
            </a:extLst>
          </p:cNvPr>
          <p:cNvSpPr/>
          <p:nvPr/>
        </p:nvSpPr>
        <p:spPr>
          <a:xfrm>
            <a:off x="5594750" y="2648030"/>
            <a:ext cx="1152408" cy="4366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x, y detectors</a:t>
            </a:r>
            <a:endParaRPr lang="en-BG" sz="1200" dirty="0"/>
          </a:p>
        </p:txBody>
      </p:sp>
    </p:spTree>
    <p:extLst>
      <p:ext uri="{BB962C8B-B14F-4D97-AF65-F5344CB8AC3E}">
        <p14:creationId xmlns:p14="http://schemas.microsoft.com/office/powerpoint/2010/main" val="8400184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F434F-C9AB-41F7-040C-70FA15087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Stage 2: Detector response </a:t>
            </a:r>
            <a:endParaRPr lang="en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7E133-B4C7-5850-475F-CE85ADC1C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58620" cy="2070514"/>
          </a:xfrm>
        </p:spPr>
        <p:txBody>
          <a:bodyPr>
            <a:noAutofit/>
          </a:bodyPr>
          <a:lstStyle/>
          <a:p>
            <a:r>
              <a:rPr lang="en-GB" sz="1600" dirty="0"/>
              <a:t>T</a:t>
            </a:r>
            <a:r>
              <a:rPr lang="en-BG" sz="1600" dirty="0"/>
              <a:t>raining error converges to the stochiasticity level in each shower</a:t>
            </a:r>
          </a:p>
          <a:p>
            <a:r>
              <a:rPr lang="en-GB" sz="1600" dirty="0"/>
              <a:t>E</a:t>
            </a:r>
            <a:r>
              <a:rPr lang="en-BG" sz="1600" dirty="0"/>
              <a:t>xperiemnts are run with a mean + variance NN to achieve sochiastic behavior of the surrogate</a:t>
            </a:r>
          </a:p>
          <a:p>
            <a:r>
              <a:rPr lang="en-BG" sz="1600" dirty="0"/>
              <a:t>This approach would enable the further stages to be trained more robustly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BBE656-0712-6B5E-22AC-C8689F6C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28E-C603-4783-B8E8-639CB3A6C813}" type="slidenum">
              <a:rPr lang="en-GB" smtClean="0"/>
              <a:t>17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4911B8-439D-2567-F482-F6F5C584B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865" y="3779655"/>
            <a:ext cx="5725226" cy="24650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E74551-70B3-A347-38A0-AF37F92C0B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3736319"/>
            <a:ext cx="5930610" cy="255345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083AA4C3-7060-49C0-333C-C21316715B4D}"/>
              </a:ext>
            </a:extLst>
          </p:cNvPr>
          <p:cNvGrpSpPr/>
          <p:nvPr/>
        </p:nvGrpSpPr>
        <p:grpSpPr>
          <a:xfrm>
            <a:off x="5594750" y="325790"/>
            <a:ext cx="6597249" cy="3103193"/>
            <a:chOff x="3567988" y="297357"/>
            <a:chExt cx="8721626" cy="410245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24BADA3-90F6-1432-750F-D9E098099475}"/>
                </a:ext>
              </a:extLst>
            </p:cNvPr>
            <p:cNvGrpSpPr/>
            <p:nvPr/>
          </p:nvGrpSpPr>
          <p:grpSpPr>
            <a:xfrm>
              <a:off x="4055423" y="297357"/>
              <a:ext cx="7840324" cy="4102451"/>
              <a:chOff x="106065" y="1395825"/>
              <a:chExt cx="8333962" cy="4102451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A6BD4BB-0351-A837-550A-C155500DC1AA}"/>
                  </a:ext>
                </a:extLst>
              </p:cNvPr>
              <p:cNvSpPr/>
              <p:nvPr/>
            </p:nvSpPr>
            <p:spPr>
              <a:xfrm>
                <a:off x="106065" y="1395825"/>
                <a:ext cx="8333962" cy="4102451"/>
              </a:xfrm>
              <a:prstGeom prst="rect">
                <a:avLst/>
              </a:prstGeom>
              <a:solidFill>
                <a:srgbClr val="92D050">
                  <a:alpha val="38039"/>
                </a:srgbClr>
              </a:solidFill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sz="1200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6E3B8C5-3436-CA14-E053-A7F4EE1350BC}"/>
                  </a:ext>
                </a:extLst>
              </p:cNvPr>
              <p:cNvSpPr txBox="1"/>
              <p:nvPr/>
            </p:nvSpPr>
            <p:spPr>
              <a:xfrm>
                <a:off x="185648" y="1494510"/>
                <a:ext cx="2615382" cy="3661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BG" sz="1200" dirty="0"/>
                  <a:t>Detector response model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75310B7-4C0F-65BC-033E-0D7D47D4FC12}"/>
                </a:ext>
              </a:extLst>
            </p:cNvPr>
            <p:cNvGrpSpPr/>
            <p:nvPr/>
          </p:nvGrpSpPr>
          <p:grpSpPr>
            <a:xfrm>
              <a:off x="3567988" y="358919"/>
              <a:ext cx="8721626" cy="3943225"/>
              <a:chOff x="82249" y="1255334"/>
              <a:chExt cx="8721626" cy="3943225"/>
            </a:xfrm>
          </p:grpSpPr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75CD68E3-5765-0F7B-940D-DE67CAC45136}"/>
                  </a:ext>
                </a:extLst>
              </p:cNvPr>
              <p:cNvSpPr/>
              <p:nvPr/>
            </p:nvSpPr>
            <p:spPr>
              <a:xfrm>
                <a:off x="5695318" y="1255334"/>
                <a:ext cx="3108557" cy="3943225"/>
              </a:xfrm>
              <a:prstGeom prst="triangl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sz="1200"/>
              </a:p>
            </p:txBody>
          </p:sp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EA9BA129-C67E-9CF7-8654-802E098600E2}"/>
                  </a:ext>
                </a:extLst>
              </p:cNvPr>
              <p:cNvSpPr/>
              <p:nvPr/>
            </p:nvSpPr>
            <p:spPr>
              <a:xfrm>
                <a:off x="1174793" y="1760477"/>
                <a:ext cx="3489052" cy="3148927"/>
              </a:xfrm>
              <a:prstGeom prst="triangl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sz="1200"/>
              </a:p>
            </p:txBody>
          </p:sp>
          <p:sp>
            <p:nvSpPr>
              <p:cNvPr id="14" name="Triangle 13">
                <a:extLst>
                  <a:ext uri="{FF2B5EF4-FFF2-40B4-BE49-F238E27FC236}">
                    <a16:creationId xmlns:a16="http://schemas.microsoft.com/office/drawing/2014/main" id="{E84FCFCD-EFB4-7F11-8C90-671214284259}"/>
                  </a:ext>
                </a:extLst>
              </p:cNvPr>
              <p:cNvSpPr/>
              <p:nvPr/>
            </p:nvSpPr>
            <p:spPr>
              <a:xfrm rot="16200000">
                <a:off x="4194027" y="2066686"/>
                <a:ext cx="1136440" cy="3314449"/>
              </a:xfrm>
              <a:prstGeom prst="triangle">
                <a:avLst/>
              </a:prstGeom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sz="1200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D65FE71-79D4-F9C0-48D6-8CB961FCC6FC}"/>
                  </a:ext>
                </a:extLst>
              </p:cNvPr>
              <p:cNvSpPr/>
              <p:nvPr/>
            </p:nvSpPr>
            <p:spPr>
              <a:xfrm>
                <a:off x="3887714" y="2351909"/>
                <a:ext cx="1962024" cy="722638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BG" sz="1200"/>
                  <a:t>FM Model</a:t>
                </a:r>
                <a:br>
                  <a:rPr lang="en-BG" sz="1200"/>
                </a:br>
                <a:r>
                  <a:rPr lang="en-BG" sz="1200"/>
                  <a:t>(tau -&gt; shower)</a:t>
                </a: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B7220ACD-EECC-0316-4545-922495EC4935}"/>
                  </a:ext>
                </a:extLst>
              </p:cNvPr>
              <p:cNvGrpSpPr/>
              <p:nvPr/>
            </p:nvGrpSpPr>
            <p:grpSpPr>
              <a:xfrm>
                <a:off x="6547145" y="3182540"/>
                <a:ext cx="1710716" cy="1026430"/>
                <a:chOff x="6253446" y="1930736"/>
                <a:chExt cx="1710716" cy="1026430"/>
              </a:xfrm>
            </p:grpSpPr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E32C6451-E41F-FC57-2843-017B6A030D62}"/>
                    </a:ext>
                  </a:extLst>
                </p:cNvPr>
                <p:cNvSpPr/>
                <p:nvPr/>
              </p:nvSpPr>
              <p:spPr>
                <a:xfrm>
                  <a:off x="6253446" y="2038729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852E6A3E-4777-B852-A4EF-A906A70968BB}"/>
                    </a:ext>
                  </a:extLst>
                </p:cNvPr>
                <p:cNvSpPr/>
                <p:nvPr/>
              </p:nvSpPr>
              <p:spPr>
                <a:xfrm>
                  <a:off x="6405846" y="2191129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7E2D7172-6CDB-11AC-882A-8EF94CD150E2}"/>
                    </a:ext>
                  </a:extLst>
                </p:cNvPr>
                <p:cNvSpPr/>
                <p:nvPr/>
              </p:nvSpPr>
              <p:spPr>
                <a:xfrm>
                  <a:off x="6558246" y="2343529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BDC858B7-C0E1-1A85-9F83-D8BB90E1BEBA}"/>
                    </a:ext>
                  </a:extLst>
                </p:cNvPr>
                <p:cNvSpPr/>
                <p:nvPr/>
              </p:nvSpPr>
              <p:spPr>
                <a:xfrm>
                  <a:off x="6710646" y="2495929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EB875D9A-E5A6-5A11-5400-07CEF6359DA8}"/>
                    </a:ext>
                  </a:extLst>
                </p:cNvPr>
                <p:cNvSpPr/>
                <p:nvPr/>
              </p:nvSpPr>
              <p:spPr>
                <a:xfrm>
                  <a:off x="6863046" y="2648329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51947673-CCFF-189A-B901-3BE8EBAC4850}"/>
                    </a:ext>
                  </a:extLst>
                </p:cNvPr>
                <p:cNvSpPr/>
                <p:nvPr/>
              </p:nvSpPr>
              <p:spPr>
                <a:xfrm>
                  <a:off x="6627887" y="19307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47855C0B-5420-921A-5983-E0122C52F61E}"/>
                    </a:ext>
                  </a:extLst>
                </p:cNvPr>
                <p:cNvSpPr/>
                <p:nvPr/>
              </p:nvSpPr>
              <p:spPr>
                <a:xfrm>
                  <a:off x="6780287" y="20831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35318B59-8E76-2DD4-293B-9C171C976AAD}"/>
                    </a:ext>
                  </a:extLst>
                </p:cNvPr>
                <p:cNvSpPr/>
                <p:nvPr/>
              </p:nvSpPr>
              <p:spPr>
                <a:xfrm>
                  <a:off x="6932687" y="22355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3E8A36D3-9743-31AE-F960-A121715E604B}"/>
                    </a:ext>
                  </a:extLst>
                </p:cNvPr>
                <p:cNvSpPr/>
                <p:nvPr/>
              </p:nvSpPr>
              <p:spPr>
                <a:xfrm>
                  <a:off x="7085087" y="23879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50A854DC-1D91-B633-3240-C2439571FF1A}"/>
                    </a:ext>
                  </a:extLst>
                </p:cNvPr>
                <p:cNvSpPr/>
                <p:nvPr/>
              </p:nvSpPr>
              <p:spPr>
                <a:xfrm>
                  <a:off x="7237487" y="25403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CE0E4768-D923-AD89-48E6-11A4D95A71D3}"/>
                    </a:ext>
                  </a:extLst>
                </p:cNvPr>
                <p:cNvSpPr/>
                <p:nvPr/>
              </p:nvSpPr>
              <p:spPr>
                <a:xfrm>
                  <a:off x="7073985" y="19307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B29D0DA1-A104-CA6E-97DD-F9F74B5813B7}"/>
                    </a:ext>
                  </a:extLst>
                </p:cNvPr>
                <p:cNvSpPr/>
                <p:nvPr/>
              </p:nvSpPr>
              <p:spPr>
                <a:xfrm>
                  <a:off x="7226385" y="20831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CA83ECD8-83E1-D944-0892-D914B3DD64D8}"/>
                    </a:ext>
                  </a:extLst>
                </p:cNvPr>
                <p:cNvSpPr/>
                <p:nvPr/>
              </p:nvSpPr>
              <p:spPr>
                <a:xfrm>
                  <a:off x="7378785" y="22355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90C518AF-A0F6-D25C-27DD-D128761779E5}"/>
                    </a:ext>
                  </a:extLst>
                </p:cNvPr>
                <p:cNvSpPr/>
                <p:nvPr/>
              </p:nvSpPr>
              <p:spPr>
                <a:xfrm>
                  <a:off x="7531185" y="23879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E99F2133-E606-BB32-6F16-B6D8CC967C11}"/>
                    </a:ext>
                  </a:extLst>
                </p:cNvPr>
                <p:cNvSpPr/>
                <p:nvPr/>
              </p:nvSpPr>
              <p:spPr>
                <a:xfrm>
                  <a:off x="7683585" y="25403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</p:grp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9B4EF13-C4D8-3386-D8D5-A5B88649C28A}"/>
                  </a:ext>
                </a:extLst>
              </p:cNvPr>
              <p:cNvSpPr/>
              <p:nvPr/>
            </p:nvSpPr>
            <p:spPr>
              <a:xfrm>
                <a:off x="82249" y="3039356"/>
                <a:ext cx="1523495" cy="5773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/>
                  <a:t>Tau decay</a:t>
                </a:r>
                <a:br>
                  <a:rPr lang="en-US" sz="1200"/>
                </a:br>
                <a:r>
                  <a:rPr lang="en-US" sz="1200"/>
                  <a:t>parameters</a:t>
                </a:r>
                <a:endParaRPr lang="en-BG" sz="1200"/>
              </a:p>
            </p:txBody>
          </p:sp>
        </p:grp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9185886-ADD5-7D79-4258-31BF17079CC4}"/>
                </a:ext>
              </a:extLst>
            </p:cNvPr>
            <p:cNvCxnSpPr>
              <a:cxnSpLocks/>
            </p:cNvCxnSpPr>
            <p:nvPr/>
          </p:nvCxnSpPr>
          <p:spPr>
            <a:xfrm>
              <a:off x="4360787" y="2832078"/>
              <a:ext cx="214955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71D5C77-0226-227F-AAFD-27BC531005F3}"/>
                </a:ext>
              </a:extLst>
            </p:cNvPr>
            <p:cNvSpPr/>
            <p:nvPr/>
          </p:nvSpPr>
          <p:spPr>
            <a:xfrm>
              <a:off x="10255179" y="3403727"/>
              <a:ext cx="1523495" cy="5773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/>
                <a:t>E, T at detectors</a:t>
              </a:r>
              <a:endParaRPr lang="en-BG" sz="1200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47447BD4-4BD9-DD11-19D9-280CF901DDCE}"/>
              </a:ext>
            </a:extLst>
          </p:cNvPr>
          <p:cNvSpPr/>
          <p:nvPr/>
        </p:nvSpPr>
        <p:spPr>
          <a:xfrm>
            <a:off x="5594750" y="2648030"/>
            <a:ext cx="1152408" cy="4366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x, y detectors</a:t>
            </a:r>
            <a:endParaRPr lang="en-BG" sz="1200" dirty="0"/>
          </a:p>
        </p:txBody>
      </p:sp>
    </p:spTree>
    <p:extLst>
      <p:ext uri="{BB962C8B-B14F-4D97-AF65-F5344CB8AC3E}">
        <p14:creationId xmlns:p14="http://schemas.microsoft.com/office/powerpoint/2010/main" val="1537652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234F9-8CF2-A2F4-D740-BC2AC2103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58">
            <a:extLst>
              <a:ext uri="{FF2B5EF4-FFF2-40B4-BE49-F238E27FC236}">
                <a16:creationId xmlns:a16="http://schemas.microsoft.com/office/drawing/2014/main" id="{CFAE1EC7-AB10-EA59-E835-A84BF1C48630}"/>
              </a:ext>
            </a:extLst>
          </p:cNvPr>
          <p:cNvSpPr txBox="1"/>
          <p:nvPr/>
        </p:nvSpPr>
        <p:spPr>
          <a:xfrm>
            <a:off x="275294" y="1434458"/>
            <a:ext cx="61039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Input</a:t>
            </a:r>
          </a:p>
          <a:p>
            <a:pPr marL="742926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Location, energy, time of arrival at each detector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Output</a:t>
            </a:r>
          </a:p>
          <a:p>
            <a:pPr marL="742926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Regenerated primary particle characteristics</a:t>
            </a:r>
          </a:p>
        </p:txBody>
      </p:sp>
      <p:sp>
        <p:nvSpPr>
          <p:cNvPr id="60" name="Title 1">
            <a:extLst>
              <a:ext uri="{FF2B5EF4-FFF2-40B4-BE49-F238E27FC236}">
                <a16:creationId xmlns:a16="http://schemas.microsoft.com/office/drawing/2014/main" id="{23FB04B1-4CC9-FAA3-9351-5E798122BDFD}"/>
              </a:ext>
            </a:extLst>
          </p:cNvPr>
          <p:cNvSpPr txBox="1">
            <a:spLocks/>
          </p:cNvSpPr>
          <p:nvPr/>
        </p:nvSpPr>
        <p:spPr>
          <a:xfrm>
            <a:off x="275294" y="365459"/>
            <a:ext cx="9257629" cy="7939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33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/>
              <a:t>Stage 3: Reconstruction</a:t>
            </a:r>
            <a:endParaRPr lang="en-BG" sz="320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3D274D9-BAF8-C202-ECBD-DE3943D1656E}"/>
              </a:ext>
            </a:extLst>
          </p:cNvPr>
          <p:cNvGrpSpPr/>
          <p:nvPr/>
        </p:nvGrpSpPr>
        <p:grpSpPr>
          <a:xfrm>
            <a:off x="7278565" y="246847"/>
            <a:ext cx="4646215" cy="2511468"/>
            <a:chOff x="6633474" y="246847"/>
            <a:chExt cx="4646215" cy="2511468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BC97457D-8958-D0B6-D0D0-108EF142AA4D}"/>
                </a:ext>
              </a:extLst>
            </p:cNvPr>
            <p:cNvGrpSpPr/>
            <p:nvPr/>
          </p:nvGrpSpPr>
          <p:grpSpPr>
            <a:xfrm>
              <a:off x="6633474" y="246847"/>
              <a:ext cx="4646215" cy="2511468"/>
              <a:chOff x="5725337" y="890956"/>
              <a:chExt cx="7947095" cy="4295728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F11F96DC-9C3D-5C34-CD23-36A3F4B28199}"/>
                  </a:ext>
                </a:extLst>
              </p:cNvPr>
              <p:cNvGrpSpPr/>
              <p:nvPr/>
            </p:nvGrpSpPr>
            <p:grpSpPr>
              <a:xfrm>
                <a:off x="6624095" y="890956"/>
                <a:ext cx="7048337" cy="4295728"/>
                <a:chOff x="6624096" y="1318468"/>
                <a:chExt cx="9060825" cy="4295728"/>
              </a:xfrm>
            </p:grpSpPr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3931EF6F-CE8B-EB59-5B20-151A787FBB4F}"/>
                    </a:ext>
                  </a:extLst>
                </p:cNvPr>
                <p:cNvSpPr/>
                <p:nvPr/>
              </p:nvSpPr>
              <p:spPr>
                <a:xfrm>
                  <a:off x="6624096" y="1318468"/>
                  <a:ext cx="9060825" cy="4295728"/>
                </a:xfrm>
                <a:prstGeom prst="rect">
                  <a:avLst/>
                </a:prstGeom>
                <a:solidFill>
                  <a:srgbClr val="00B0F0">
                    <a:alpha val="38039"/>
                  </a:srgbClr>
                </a:solidFill>
              </p:spPr>
              <p:style>
                <a:lnRef idx="2">
                  <a:schemeClr val="accent4">
                    <a:shade val="15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683FE5F5-7677-551D-FCAD-EC74EC554E6D}"/>
                    </a:ext>
                  </a:extLst>
                </p:cNvPr>
                <p:cNvSpPr txBox="1"/>
                <p:nvPr/>
              </p:nvSpPr>
              <p:spPr>
                <a:xfrm>
                  <a:off x="11707429" y="1318468"/>
                  <a:ext cx="3959741" cy="4737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BG" sz="1200" dirty="0"/>
                    <a:t>Reconstruction model</a:t>
                  </a:r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E0960817-1E49-00EE-E202-53CE0EBB3754}"/>
                  </a:ext>
                </a:extLst>
              </p:cNvPr>
              <p:cNvGrpSpPr/>
              <p:nvPr/>
            </p:nvGrpSpPr>
            <p:grpSpPr>
              <a:xfrm>
                <a:off x="5725337" y="1029875"/>
                <a:ext cx="5345375" cy="3943225"/>
                <a:chOff x="5695318" y="1255334"/>
                <a:chExt cx="5345375" cy="3943225"/>
              </a:xfrm>
            </p:grpSpPr>
            <p:sp>
              <p:nvSpPr>
                <p:cNvPr id="37" name="Triangle 36">
                  <a:extLst>
                    <a:ext uri="{FF2B5EF4-FFF2-40B4-BE49-F238E27FC236}">
                      <a16:creationId xmlns:a16="http://schemas.microsoft.com/office/drawing/2014/main" id="{1F4C98C4-1DE2-0060-BD15-08A6A259B9FD}"/>
                    </a:ext>
                  </a:extLst>
                </p:cNvPr>
                <p:cNvSpPr/>
                <p:nvPr/>
              </p:nvSpPr>
              <p:spPr>
                <a:xfrm>
                  <a:off x="5695318" y="1255334"/>
                  <a:ext cx="3108557" cy="3943225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1200"/>
                </a:p>
              </p:txBody>
            </p:sp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2628C320-76D7-6B91-7226-42AAB314B72B}"/>
                    </a:ext>
                  </a:extLst>
                </p:cNvPr>
                <p:cNvGrpSpPr/>
                <p:nvPr/>
              </p:nvGrpSpPr>
              <p:grpSpPr>
                <a:xfrm>
                  <a:off x="6547145" y="3182540"/>
                  <a:ext cx="1710716" cy="1026430"/>
                  <a:chOff x="6253446" y="1930736"/>
                  <a:chExt cx="1710716" cy="1026430"/>
                </a:xfrm>
              </p:grpSpPr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76A349BE-1001-92E7-7DB6-674E39D7EE15}"/>
                      </a:ext>
                    </a:extLst>
                  </p:cNvPr>
                  <p:cNvSpPr/>
                  <p:nvPr/>
                </p:nvSpPr>
                <p:spPr>
                  <a:xfrm>
                    <a:off x="6253446" y="2038729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200"/>
                  </a:p>
                </p:txBody>
              </p:sp>
              <p:sp>
                <p:nvSpPr>
                  <p:cNvPr id="62" name="Oval 61">
                    <a:extLst>
                      <a:ext uri="{FF2B5EF4-FFF2-40B4-BE49-F238E27FC236}">
                        <a16:creationId xmlns:a16="http://schemas.microsoft.com/office/drawing/2014/main" id="{93FE27F7-C4A8-2297-D369-8754C5963DC1}"/>
                      </a:ext>
                    </a:extLst>
                  </p:cNvPr>
                  <p:cNvSpPr/>
                  <p:nvPr/>
                </p:nvSpPr>
                <p:spPr>
                  <a:xfrm>
                    <a:off x="6405846" y="2191129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200"/>
                  </a:p>
                </p:txBody>
              </p:sp>
              <p:sp>
                <p:nvSpPr>
                  <p:cNvPr id="63" name="Oval 62">
                    <a:extLst>
                      <a:ext uri="{FF2B5EF4-FFF2-40B4-BE49-F238E27FC236}">
                        <a16:creationId xmlns:a16="http://schemas.microsoft.com/office/drawing/2014/main" id="{3D8BCEE3-001D-711E-7FA5-3FBA05676B42}"/>
                      </a:ext>
                    </a:extLst>
                  </p:cNvPr>
                  <p:cNvSpPr/>
                  <p:nvPr/>
                </p:nvSpPr>
                <p:spPr>
                  <a:xfrm>
                    <a:off x="6558246" y="2343529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200"/>
                  </a:p>
                </p:txBody>
              </p:sp>
              <p:sp>
                <p:nvSpPr>
                  <p:cNvPr id="64" name="Oval 63">
                    <a:extLst>
                      <a:ext uri="{FF2B5EF4-FFF2-40B4-BE49-F238E27FC236}">
                        <a16:creationId xmlns:a16="http://schemas.microsoft.com/office/drawing/2014/main" id="{189B811E-AC75-00AA-01A5-8B9E1C66F4FB}"/>
                      </a:ext>
                    </a:extLst>
                  </p:cNvPr>
                  <p:cNvSpPr/>
                  <p:nvPr/>
                </p:nvSpPr>
                <p:spPr>
                  <a:xfrm>
                    <a:off x="6710646" y="2495929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200"/>
                  </a:p>
                </p:txBody>
              </p:sp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DA182658-69CC-F0A4-DB3B-1692D95EFB69}"/>
                      </a:ext>
                    </a:extLst>
                  </p:cNvPr>
                  <p:cNvSpPr/>
                  <p:nvPr/>
                </p:nvSpPr>
                <p:spPr>
                  <a:xfrm>
                    <a:off x="6863046" y="2648329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200"/>
                  </a:p>
                </p:txBody>
              </p:sp>
              <p:sp>
                <p:nvSpPr>
                  <p:cNvPr id="66" name="Oval 65">
                    <a:extLst>
                      <a:ext uri="{FF2B5EF4-FFF2-40B4-BE49-F238E27FC236}">
                        <a16:creationId xmlns:a16="http://schemas.microsoft.com/office/drawing/2014/main" id="{E9674D3F-D881-B13F-AF9B-63445550BECA}"/>
                      </a:ext>
                    </a:extLst>
                  </p:cNvPr>
                  <p:cNvSpPr/>
                  <p:nvPr/>
                </p:nvSpPr>
                <p:spPr>
                  <a:xfrm>
                    <a:off x="6627887" y="1930736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200"/>
                  </a:p>
                </p:txBody>
              </p:sp>
              <p:sp>
                <p:nvSpPr>
                  <p:cNvPr id="67" name="Oval 66">
                    <a:extLst>
                      <a:ext uri="{FF2B5EF4-FFF2-40B4-BE49-F238E27FC236}">
                        <a16:creationId xmlns:a16="http://schemas.microsoft.com/office/drawing/2014/main" id="{E86680E1-F7F3-C92D-AE69-A0D8550B007D}"/>
                      </a:ext>
                    </a:extLst>
                  </p:cNvPr>
                  <p:cNvSpPr/>
                  <p:nvPr/>
                </p:nvSpPr>
                <p:spPr>
                  <a:xfrm>
                    <a:off x="6780287" y="2083136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200"/>
                  </a:p>
                </p:txBody>
              </p:sp>
              <p:sp>
                <p:nvSpPr>
                  <p:cNvPr id="68" name="Oval 67">
                    <a:extLst>
                      <a:ext uri="{FF2B5EF4-FFF2-40B4-BE49-F238E27FC236}">
                        <a16:creationId xmlns:a16="http://schemas.microsoft.com/office/drawing/2014/main" id="{1083F329-9274-A991-B5D1-FACC5EA75E51}"/>
                      </a:ext>
                    </a:extLst>
                  </p:cNvPr>
                  <p:cNvSpPr/>
                  <p:nvPr/>
                </p:nvSpPr>
                <p:spPr>
                  <a:xfrm>
                    <a:off x="6932687" y="2235536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200"/>
                  </a:p>
                </p:txBody>
              </p:sp>
              <p:sp>
                <p:nvSpPr>
                  <p:cNvPr id="69" name="Oval 68">
                    <a:extLst>
                      <a:ext uri="{FF2B5EF4-FFF2-40B4-BE49-F238E27FC236}">
                        <a16:creationId xmlns:a16="http://schemas.microsoft.com/office/drawing/2014/main" id="{4AF83FA8-93F2-60C2-F977-08666E33A58B}"/>
                      </a:ext>
                    </a:extLst>
                  </p:cNvPr>
                  <p:cNvSpPr/>
                  <p:nvPr/>
                </p:nvSpPr>
                <p:spPr>
                  <a:xfrm>
                    <a:off x="7085087" y="2387936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200"/>
                  </a:p>
                </p:txBody>
              </p:sp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34DE8907-817D-FE21-AD4F-996E4E368C86}"/>
                      </a:ext>
                    </a:extLst>
                  </p:cNvPr>
                  <p:cNvSpPr/>
                  <p:nvPr/>
                </p:nvSpPr>
                <p:spPr>
                  <a:xfrm>
                    <a:off x="7237487" y="2540336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200"/>
                  </a:p>
                </p:txBody>
              </p:sp>
              <p:sp>
                <p:nvSpPr>
                  <p:cNvPr id="71" name="Oval 70">
                    <a:extLst>
                      <a:ext uri="{FF2B5EF4-FFF2-40B4-BE49-F238E27FC236}">
                        <a16:creationId xmlns:a16="http://schemas.microsoft.com/office/drawing/2014/main" id="{F9E5E60C-A81F-49E3-5885-3090AA2C5AC2}"/>
                      </a:ext>
                    </a:extLst>
                  </p:cNvPr>
                  <p:cNvSpPr/>
                  <p:nvPr/>
                </p:nvSpPr>
                <p:spPr>
                  <a:xfrm>
                    <a:off x="7073985" y="1930736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200"/>
                  </a:p>
                </p:txBody>
              </p:sp>
              <p:sp>
                <p:nvSpPr>
                  <p:cNvPr id="72" name="Oval 71">
                    <a:extLst>
                      <a:ext uri="{FF2B5EF4-FFF2-40B4-BE49-F238E27FC236}">
                        <a16:creationId xmlns:a16="http://schemas.microsoft.com/office/drawing/2014/main" id="{0BA684C4-178E-C906-61B9-4071791EDB15}"/>
                      </a:ext>
                    </a:extLst>
                  </p:cNvPr>
                  <p:cNvSpPr/>
                  <p:nvPr/>
                </p:nvSpPr>
                <p:spPr>
                  <a:xfrm>
                    <a:off x="7226385" y="2083136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200"/>
                  </a:p>
                </p:txBody>
              </p:sp>
              <p:sp>
                <p:nvSpPr>
                  <p:cNvPr id="73" name="Oval 72">
                    <a:extLst>
                      <a:ext uri="{FF2B5EF4-FFF2-40B4-BE49-F238E27FC236}">
                        <a16:creationId xmlns:a16="http://schemas.microsoft.com/office/drawing/2014/main" id="{1C647B8F-36DC-AA6C-C07B-3ED1CD10723D}"/>
                      </a:ext>
                    </a:extLst>
                  </p:cNvPr>
                  <p:cNvSpPr/>
                  <p:nvPr/>
                </p:nvSpPr>
                <p:spPr>
                  <a:xfrm>
                    <a:off x="7378785" y="2235536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200"/>
                  </a:p>
                </p:txBody>
              </p:sp>
              <p:sp>
                <p:nvSpPr>
                  <p:cNvPr id="74" name="Oval 73">
                    <a:extLst>
                      <a:ext uri="{FF2B5EF4-FFF2-40B4-BE49-F238E27FC236}">
                        <a16:creationId xmlns:a16="http://schemas.microsoft.com/office/drawing/2014/main" id="{3446D2D2-E9A9-B7DD-C727-E47FC0F9B0AB}"/>
                      </a:ext>
                    </a:extLst>
                  </p:cNvPr>
                  <p:cNvSpPr/>
                  <p:nvPr/>
                </p:nvSpPr>
                <p:spPr>
                  <a:xfrm>
                    <a:off x="7531185" y="2387936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200"/>
                  </a:p>
                </p:txBody>
              </p:sp>
              <p:sp>
                <p:nvSpPr>
                  <p:cNvPr id="75" name="Oval 74">
                    <a:extLst>
                      <a:ext uri="{FF2B5EF4-FFF2-40B4-BE49-F238E27FC236}">
                        <a16:creationId xmlns:a16="http://schemas.microsoft.com/office/drawing/2014/main" id="{47D6DE93-E6C4-ED67-C012-2E7D5BD7C6A9}"/>
                      </a:ext>
                    </a:extLst>
                  </p:cNvPr>
                  <p:cNvSpPr/>
                  <p:nvPr/>
                </p:nvSpPr>
                <p:spPr>
                  <a:xfrm>
                    <a:off x="7683585" y="2540336"/>
                    <a:ext cx="280577" cy="308837"/>
                  </a:xfrm>
                  <a:prstGeom prst="ellipse">
                    <a:avLst/>
                  </a:prstGeom>
                </p:spPr>
                <p:style>
                  <a:lnRef idx="2">
                    <a:schemeClr val="accent5">
                      <a:shade val="15000"/>
                    </a:schemeClr>
                  </a:lnRef>
                  <a:fillRef idx="1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BG" sz="1200"/>
                  </a:p>
                </p:txBody>
              </p:sp>
            </p:grp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19D5C387-A654-A96E-DAD7-7D518E9CDFAE}"/>
                    </a:ext>
                  </a:extLst>
                </p:cNvPr>
                <p:cNvSpPr/>
                <p:nvPr/>
              </p:nvSpPr>
              <p:spPr>
                <a:xfrm>
                  <a:off x="8909400" y="3134646"/>
                  <a:ext cx="2131293" cy="722637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BG" sz="1200"/>
                    <a:t>Reconstruction NN</a:t>
                  </a:r>
                </a:p>
              </p:txBody>
            </p:sp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5A9A8201-F2BD-6644-AB8B-08172484D9DC}"/>
                    </a:ext>
                  </a:extLst>
                </p:cNvPr>
                <p:cNvSpPr/>
                <p:nvPr/>
              </p:nvSpPr>
              <p:spPr>
                <a:xfrm>
                  <a:off x="6886513" y="4474364"/>
                  <a:ext cx="1523495" cy="577304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200"/>
                    <a:t>E, T at detectors</a:t>
                  </a:r>
                  <a:endParaRPr lang="en-BG" sz="1200"/>
                </a:p>
              </p:txBody>
            </p:sp>
          </p:grpSp>
        </p:grp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3AECD02-4B3D-0489-E61A-61B90499053B}"/>
                </a:ext>
              </a:extLst>
            </p:cNvPr>
            <p:cNvSpPr/>
            <p:nvPr/>
          </p:nvSpPr>
          <p:spPr>
            <a:xfrm>
              <a:off x="10133556" y="1431238"/>
              <a:ext cx="1049863" cy="40350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/>
                <a:t>tau</a:t>
              </a:r>
              <a:br>
                <a:rPr lang="en-US" sz="1200"/>
              </a:br>
              <a:r>
                <a:rPr lang="en-US" sz="1200"/>
                <a:t>parameters</a:t>
              </a:r>
              <a:endParaRPr lang="en-BG" sz="1200"/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32CFD8FA-B563-85B9-2F72-C435A3C1B283}"/>
                </a:ext>
              </a:extLst>
            </p:cNvPr>
            <p:cNvCxnSpPr>
              <a:cxnSpLocks/>
            </p:cNvCxnSpPr>
            <p:nvPr/>
          </p:nvCxnSpPr>
          <p:spPr>
            <a:xfrm>
              <a:off x="9758611" y="1630265"/>
              <a:ext cx="37494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28E47A28-41E8-91CD-BFEF-4F86D8780AED}"/>
                </a:ext>
              </a:extLst>
            </p:cNvPr>
            <p:cNvCxnSpPr>
              <a:cxnSpLocks/>
            </p:cNvCxnSpPr>
            <p:nvPr/>
          </p:nvCxnSpPr>
          <p:spPr>
            <a:xfrm>
              <a:off x="7967296" y="1632992"/>
              <a:ext cx="55666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A0C15631-4D99-D7A5-5B13-70DBA85D0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21B028E-C603-4783-B8E8-639CB3A6C813}" type="slidenum">
              <a:rPr lang="en-GB" smtClean="0"/>
              <a:t>18</a:t>
            </a:fld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BD930CD-3934-5505-8F79-F266ED96A39C}"/>
              </a:ext>
            </a:extLst>
          </p:cNvPr>
          <p:cNvGrpSpPr/>
          <p:nvPr/>
        </p:nvGrpSpPr>
        <p:grpSpPr>
          <a:xfrm>
            <a:off x="2076139" y="3345733"/>
            <a:ext cx="8039721" cy="1288085"/>
            <a:chOff x="3150734" y="5250970"/>
            <a:chExt cx="8039721" cy="1288085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58E36C8-8235-585C-4DD9-6A783DCEA93D}"/>
                </a:ext>
              </a:extLst>
            </p:cNvPr>
            <p:cNvSpPr/>
            <p:nvPr/>
          </p:nvSpPr>
          <p:spPr>
            <a:xfrm>
              <a:off x="4556097" y="5250970"/>
              <a:ext cx="4754880" cy="1288085"/>
            </a:xfrm>
            <a:prstGeom prst="rect">
              <a:avLst/>
            </a:prstGeom>
            <a:solidFill>
              <a:srgbClr val="00B0F0">
                <a:alpha val="38039"/>
              </a:srgbClr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G" sz="120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B32DCE1-05AA-AAF2-C8D0-9D56AF69B766}"/>
                </a:ext>
              </a:extLst>
            </p:cNvPr>
            <p:cNvSpPr/>
            <p:nvPr/>
          </p:nvSpPr>
          <p:spPr>
            <a:xfrm>
              <a:off x="3150734" y="5327971"/>
              <a:ext cx="1064850" cy="40350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200"/>
                <a:t>E</a:t>
              </a:r>
              <a:r>
                <a:rPr lang="en-BG" sz="1200"/>
                <a:t>, T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84C0701B-39A2-A3E7-A014-1219512008D4}"/>
                </a:ext>
              </a:extLst>
            </p:cNvPr>
            <p:cNvSpPr/>
            <p:nvPr/>
          </p:nvSpPr>
          <p:spPr>
            <a:xfrm>
              <a:off x="3150734" y="6015343"/>
              <a:ext cx="1064850" cy="40350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200"/>
                <a:t>x</a:t>
              </a:r>
              <a:r>
                <a:rPr lang="en-BG" sz="1200"/>
                <a:t>, y locations (trainable)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B53ACDA-7213-F24D-B53E-D68E8B9443C3}"/>
                </a:ext>
              </a:extLst>
            </p:cNvPr>
            <p:cNvSpPr/>
            <p:nvPr/>
          </p:nvSpPr>
          <p:spPr>
            <a:xfrm>
              <a:off x="9651490" y="5691995"/>
              <a:ext cx="1538965" cy="40350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BG" sz="1200" dirty="0"/>
                <a:t>Primary tau paramters</a:t>
              </a: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B6675BE5-DE13-AFBD-5B64-6F048E33C197}"/>
                </a:ext>
              </a:extLst>
            </p:cNvPr>
            <p:cNvCxnSpPr>
              <a:cxnSpLocks/>
            </p:cNvCxnSpPr>
            <p:nvPr/>
          </p:nvCxnSpPr>
          <p:spPr>
            <a:xfrm>
              <a:off x="4217039" y="5518571"/>
              <a:ext cx="33905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4868BA3F-7DFE-9017-1D67-20E4860889C9}"/>
                </a:ext>
              </a:extLst>
            </p:cNvPr>
            <p:cNvCxnSpPr>
              <a:cxnSpLocks/>
            </p:cNvCxnSpPr>
            <p:nvPr/>
          </p:nvCxnSpPr>
          <p:spPr>
            <a:xfrm>
              <a:off x="4217039" y="6217097"/>
              <a:ext cx="33905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AD8CA7B2-9171-19EA-3FCA-42710F6578EE}"/>
                </a:ext>
              </a:extLst>
            </p:cNvPr>
            <p:cNvCxnSpPr>
              <a:cxnSpLocks/>
            </p:cNvCxnSpPr>
            <p:nvPr/>
          </p:nvCxnSpPr>
          <p:spPr>
            <a:xfrm>
              <a:off x="9312431" y="5893749"/>
              <a:ext cx="33905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6C4D83C-F323-FF89-6C75-995A94B5EBB2}"/>
                </a:ext>
              </a:extLst>
            </p:cNvPr>
            <p:cNvSpPr/>
            <p:nvPr/>
          </p:nvSpPr>
          <p:spPr>
            <a:xfrm>
              <a:off x="4755119" y="5382978"/>
              <a:ext cx="1129086" cy="1024068"/>
            </a:xfrm>
            <a:prstGeom prst="rect">
              <a:avLst/>
            </a:prstGeom>
            <a:solidFill>
              <a:srgbClr val="B3E2FA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</a:rPr>
                <a:t>100x</a:t>
              </a:r>
              <a:br>
                <a:rPr lang="en-GB" sz="1200">
                  <a:solidFill>
                    <a:schemeClr val="tx1"/>
                  </a:solidFill>
                </a:rPr>
              </a:br>
              <a:r>
                <a:rPr lang="en-GB" sz="1200">
                  <a:solidFill>
                    <a:schemeClr val="tx1"/>
                  </a:solidFill>
                </a:rPr>
                <a:t>per-detector tokens</a:t>
              </a:r>
              <a:br>
                <a:rPr lang="en-GB" sz="1200">
                  <a:solidFill>
                    <a:schemeClr val="tx1"/>
                  </a:solidFill>
                </a:rPr>
              </a:br>
              <a:r>
                <a:rPr lang="en-GB" sz="1200">
                  <a:solidFill>
                    <a:schemeClr val="tx1"/>
                  </a:solidFill>
                </a:rPr>
                <a:t>[primary, x, y]</a:t>
              </a:r>
              <a:endParaRPr lang="en-BG" sz="1200">
                <a:solidFill>
                  <a:schemeClr val="tx1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13CA95D-38E5-32B6-0885-B7806545629F}"/>
                </a:ext>
              </a:extLst>
            </p:cNvPr>
            <p:cNvSpPr/>
            <p:nvPr/>
          </p:nvSpPr>
          <p:spPr>
            <a:xfrm>
              <a:off x="6153006" y="5382980"/>
              <a:ext cx="803061" cy="1024064"/>
            </a:xfrm>
            <a:prstGeom prst="rect">
              <a:avLst/>
            </a:prstGeom>
            <a:solidFill>
              <a:srgbClr val="B3E2FA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</a:rPr>
                <a:t>encoder</a:t>
              </a:r>
              <a:endParaRPr lang="en-BG" sz="1200">
                <a:solidFill>
                  <a:schemeClr val="tx1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17A7C5B-616B-D822-D98A-C88C3E38346C}"/>
                </a:ext>
              </a:extLst>
            </p:cNvPr>
            <p:cNvSpPr/>
            <p:nvPr/>
          </p:nvSpPr>
          <p:spPr>
            <a:xfrm>
              <a:off x="7169026" y="5571664"/>
              <a:ext cx="972610" cy="646696"/>
            </a:xfrm>
            <a:prstGeom prst="rect">
              <a:avLst/>
            </a:prstGeom>
            <a:solidFill>
              <a:srgbClr val="B3E2FA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</a:rPr>
                <a:t>mean pool layer</a:t>
              </a:r>
            </a:p>
            <a:p>
              <a:pPr algn="ctr"/>
              <a:r>
                <a:rPr lang="en-GB" sz="1200">
                  <a:solidFill>
                    <a:schemeClr val="tx1"/>
                  </a:solidFill>
                </a:rPr>
                <a:t>(invariance)</a:t>
              </a:r>
              <a:endParaRPr lang="en-BG" sz="1200">
                <a:solidFill>
                  <a:schemeClr val="tx1"/>
                </a:solidFill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05FB2CFF-0FC9-B0AF-BE32-33AF9FC21951}"/>
                </a:ext>
              </a:extLst>
            </p:cNvPr>
            <p:cNvCxnSpPr>
              <a:cxnSpLocks/>
              <a:stCxn id="8" idx="3"/>
              <a:endCxn id="9" idx="1"/>
            </p:cNvCxnSpPr>
            <p:nvPr/>
          </p:nvCxnSpPr>
          <p:spPr>
            <a:xfrm>
              <a:off x="6956067" y="5895012"/>
              <a:ext cx="21295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3897CA7-1298-00D6-18DE-387943AC84A9}"/>
                </a:ext>
              </a:extLst>
            </p:cNvPr>
            <p:cNvSpPr/>
            <p:nvPr/>
          </p:nvSpPr>
          <p:spPr>
            <a:xfrm>
              <a:off x="8354595" y="5382980"/>
              <a:ext cx="803061" cy="1024064"/>
            </a:xfrm>
            <a:prstGeom prst="rect">
              <a:avLst/>
            </a:prstGeom>
            <a:solidFill>
              <a:srgbClr val="B3E2FA"/>
            </a:solidFill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>
                  <a:solidFill>
                    <a:schemeClr val="tx1"/>
                  </a:solidFill>
                </a:rPr>
                <a:t>decoder</a:t>
              </a:r>
              <a:endParaRPr lang="en-BG" sz="1200">
                <a:solidFill>
                  <a:schemeClr val="tx1"/>
                </a:solidFill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E83C6583-EE14-9323-E4C6-D220E079A88A}"/>
                </a:ext>
              </a:extLst>
            </p:cNvPr>
            <p:cNvCxnSpPr>
              <a:cxnSpLocks/>
              <a:stCxn id="9" idx="3"/>
              <a:endCxn id="11" idx="1"/>
            </p:cNvCxnSpPr>
            <p:nvPr/>
          </p:nvCxnSpPr>
          <p:spPr>
            <a:xfrm>
              <a:off x="8141636" y="5895012"/>
              <a:ext cx="21295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CEB5CC1-A46C-DCD7-67C0-4D6205D94ECE}"/>
                </a:ext>
              </a:extLst>
            </p:cNvPr>
            <p:cNvCxnSpPr>
              <a:cxnSpLocks/>
            </p:cNvCxnSpPr>
            <p:nvPr/>
          </p:nvCxnSpPr>
          <p:spPr>
            <a:xfrm>
              <a:off x="5887491" y="5893749"/>
              <a:ext cx="26551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6EC1DA0B-145D-8D20-B21F-AF21A6E2F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03639" y="4698594"/>
            <a:ext cx="7255255" cy="193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5412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6AEDD-A493-CE9E-CA3E-9EE41AF98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58">
            <a:extLst>
              <a:ext uri="{FF2B5EF4-FFF2-40B4-BE49-F238E27FC236}">
                <a16:creationId xmlns:a16="http://schemas.microsoft.com/office/drawing/2014/main" id="{7AD2225A-B229-7349-B32D-D3ED19F32696}"/>
              </a:ext>
            </a:extLst>
          </p:cNvPr>
          <p:cNvSpPr txBox="1"/>
          <p:nvPr/>
        </p:nvSpPr>
        <p:spPr>
          <a:xfrm>
            <a:off x="359097" y="981136"/>
            <a:ext cx="502570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Utility</a:t>
            </a:r>
          </a:p>
          <a:p>
            <a:pPr marL="742926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defined as total detected energy</a:t>
            </a:r>
          </a:p>
          <a:p>
            <a:pPr marL="742926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normalized by detector overlap</a:t>
            </a:r>
          </a:p>
          <a:p>
            <a:pPr marL="742926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Detectors represented as Gaussian in space with sigma=50m</a:t>
            </a:r>
          </a:p>
          <a:p>
            <a:pPr marL="742926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Based only on the detector response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Setup</a:t>
            </a:r>
          </a:p>
          <a:p>
            <a:pPr marL="742926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2 chains initialized at different detector locations: </a:t>
            </a:r>
            <a:r>
              <a:rPr lang="en-GB" sz="1600" dirty="0" err="1"/>
              <a:t>center</a:t>
            </a:r>
            <a:r>
              <a:rPr lang="en-GB" sz="1600" dirty="0"/>
              <a:t> + grid</a:t>
            </a:r>
          </a:p>
          <a:p>
            <a:pPr marL="742926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100k primary particles</a:t>
            </a:r>
          </a:p>
          <a:p>
            <a:pPr marL="742926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Move detector locations based on </a:t>
            </a:r>
            <a:r>
              <a:rPr lang="en-GB" sz="1600" dirty="0" err="1"/>
              <a:t>autodiff</a:t>
            </a:r>
            <a:endParaRPr lang="en-GB" sz="1600" dirty="0"/>
          </a:p>
          <a:p>
            <a:pPr marL="742926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Optimize first using Adam then LBFGS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Imperfections in detector response model produces lower absolute numbers</a:t>
            </a:r>
          </a:p>
        </p:txBody>
      </p:sp>
      <p:sp>
        <p:nvSpPr>
          <p:cNvPr id="60" name="Title 1">
            <a:extLst>
              <a:ext uri="{FF2B5EF4-FFF2-40B4-BE49-F238E27FC236}">
                <a16:creationId xmlns:a16="http://schemas.microsoft.com/office/drawing/2014/main" id="{E55D405D-DA62-601C-289E-51BCEB6B0451}"/>
              </a:ext>
            </a:extLst>
          </p:cNvPr>
          <p:cNvSpPr txBox="1">
            <a:spLocks/>
          </p:cNvSpPr>
          <p:nvPr/>
        </p:nvSpPr>
        <p:spPr>
          <a:xfrm>
            <a:off x="142717" y="110653"/>
            <a:ext cx="11737710" cy="7939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33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dirty="0"/>
              <a:t>Stage 4: Detector array optimization – Normalized detector activation </a:t>
            </a:r>
            <a:endParaRPr lang="en-BG" sz="3200" dirty="0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5BA6B806-5C32-AF7B-7D1A-4456F9B4E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21B028E-C603-4783-B8E8-639CB3A6C813}" type="slidenum">
              <a:rPr lang="en-GB" smtClean="0"/>
              <a:t>19</a:t>
            </a:fld>
            <a:endParaRPr lang="en-GB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6720E75-2C9F-E5E1-7244-546E5D5271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3612440"/>
              </p:ext>
            </p:extLst>
          </p:nvPr>
        </p:nvGraphicFramePr>
        <p:xfrm>
          <a:off x="6227257" y="3613150"/>
          <a:ext cx="5524389" cy="274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1463">
                  <a:extLst>
                    <a:ext uri="{9D8B030D-6E8A-4147-A177-3AD203B41FA5}">
                      <a16:colId xmlns:a16="http://schemas.microsoft.com/office/drawing/2014/main" val="3681973608"/>
                    </a:ext>
                  </a:extLst>
                </a:gridCol>
                <a:gridCol w="1841463">
                  <a:extLst>
                    <a:ext uri="{9D8B030D-6E8A-4147-A177-3AD203B41FA5}">
                      <a16:colId xmlns:a16="http://schemas.microsoft.com/office/drawing/2014/main" val="4019894371"/>
                    </a:ext>
                  </a:extLst>
                </a:gridCol>
                <a:gridCol w="1841463">
                  <a:extLst>
                    <a:ext uri="{9D8B030D-6E8A-4147-A177-3AD203B41FA5}">
                      <a16:colId xmlns:a16="http://schemas.microsoft.com/office/drawing/2014/main" val="13552015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BG" sz="1400" dirty="0"/>
                        <a:t>Utility (distinct)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Detector response model</a:t>
                      </a:r>
                      <a:endParaRPr lang="en-BG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3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G" sz="1400" dirty="0"/>
                        <a:t>Flow matching surrogate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974775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BG" sz="1400" dirty="0"/>
                        <a:t>Grid initialization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BG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BG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9824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BG" sz="1400"/>
                        <a:t>Baseline grid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BG" sz="1400" dirty="0"/>
                        <a:t>122.12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BG" sz="1400" dirty="0"/>
                        <a:t>2497.12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512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BG" sz="1400"/>
                        <a:t>Optimized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BG" sz="1400" dirty="0"/>
                        <a:t>158.70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3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G" sz="1400" dirty="0"/>
                        <a:t>3240.04</a:t>
                      </a:r>
                      <a:endParaRPr lang="bg-BG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5909831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marL="0" marR="0" lvl="0" indent="0" algn="ctr" defTabSz="91433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G" sz="1400" dirty="0"/>
                        <a:t>Center initialization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BG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BG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9184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/>
                        <a:t>B</a:t>
                      </a:r>
                      <a:r>
                        <a:rPr lang="en-BG" sz="1400"/>
                        <a:t>aseline 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BG" sz="1400" dirty="0"/>
                        <a:t>3.45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BG" sz="1400" dirty="0"/>
                        <a:t>68.82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6530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3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G" sz="1400" dirty="0"/>
                        <a:t>Optimized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BG" sz="1400" dirty="0"/>
                        <a:t>159.08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BG" sz="1400" dirty="0"/>
                        <a:t>3276.75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2945694"/>
                  </a:ext>
                </a:extLst>
              </a:tr>
            </a:tbl>
          </a:graphicData>
        </a:graphic>
      </p:graphicFrame>
      <p:grpSp>
        <p:nvGrpSpPr>
          <p:cNvPr id="38" name="Group 37">
            <a:extLst>
              <a:ext uri="{FF2B5EF4-FFF2-40B4-BE49-F238E27FC236}">
                <a16:creationId xmlns:a16="http://schemas.microsoft.com/office/drawing/2014/main" id="{79B2A367-6B6F-3549-1AE8-FD2A149843F4}"/>
              </a:ext>
            </a:extLst>
          </p:cNvPr>
          <p:cNvGrpSpPr/>
          <p:nvPr/>
        </p:nvGrpSpPr>
        <p:grpSpPr>
          <a:xfrm>
            <a:off x="907495" y="4588467"/>
            <a:ext cx="4340956" cy="2041885"/>
            <a:chOff x="3567988" y="297357"/>
            <a:chExt cx="8721626" cy="4102451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B422EA5D-F974-DB5D-26AA-EF011269B012}"/>
                </a:ext>
              </a:extLst>
            </p:cNvPr>
            <p:cNvGrpSpPr/>
            <p:nvPr/>
          </p:nvGrpSpPr>
          <p:grpSpPr>
            <a:xfrm>
              <a:off x="4055423" y="297357"/>
              <a:ext cx="7840324" cy="4102451"/>
              <a:chOff x="106065" y="1395825"/>
              <a:chExt cx="8333962" cy="4102451"/>
            </a:xfrm>
          </p:grpSpPr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C4B05760-1EF1-8CB2-D0F8-505D578F138B}"/>
                  </a:ext>
                </a:extLst>
              </p:cNvPr>
              <p:cNvSpPr/>
              <p:nvPr/>
            </p:nvSpPr>
            <p:spPr>
              <a:xfrm>
                <a:off x="106065" y="1395825"/>
                <a:ext cx="8333962" cy="4102451"/>
              </a:xfrm>
              <a:prstGeom prst="rect">
                <a:avLst/>
              </a:prstGeom>
              <a:solidFill>
                <a:srgbClr val="92D050">
                  <a:alpha val="38039"/>
                </a:srgbClr>
              </a:solidFill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sz="900"/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6B485600-CD17-D15C-4EE7-1F62123E96C8}"/>
                  </a:ext>
                </a:extLst>
              </p:cNvPr>
              <p:cNvSpPr txBox="1"/>
              <p:nvPr/>
            </p:nvSpPr>
            <p:spPr>
              <a:xfrm>
                <a:off x="185650" y="1494510"/>
                <a:ext cx="3523132" cy="463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BG" sz="900" dirty="0"/>
                  <a:t>Detector response model</a:t>
                </a: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1CEF4B69-023F-9E7B-7FFA-371C819C47F1}"/>
                </a:ext>
              </a:extLst>
            </p:cNvPr>
            <p:cNvGrpSpPr/>
            <p:nvPr/>
          </p:nvGrpSpPr>
          <p:grpSpPr>
            <a:xfrm>
              <a:off x="3567988" y="358919"/>
              <a:ext cx="8721626" cy="3943225"/>
              <a:chOff x="82249" y="1255334"/>
              <a:chExt cx="8721626" cy="3943225"/>
            </a:xfrm>
          </p:grpSpPr>
          <p:sp>
            <p:nvSpPr>
              <p:cNvPr id="43" name="Triangle 42">
                <a:extLst>
                  <a:ext uri="{FF2B5EF4-FFF2-40B4-BE49-F238E27FC236}">
                    <a16:creationId xmlns:a16="http://schemas.microsoft.com/office/drawing/2014/main" id="{13678B66-AF29-B849-850D-1AF737400F06}"/>
                  </a:ext>
                </a:extLst>
              </p:cNvPr>
              <p:cNvSpPr/>
              <p:nvPr/>
            </p:nvSpPr>
            <p:spPr>
              <a:xfrm>
                <a:off x="5695318" y="1255334"/>
                <a:ext cx="3108557" cy="3943225"/>
              </a:xfrm>
              <a:prstGeom prst="triangl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sz="900"/>
              </a:p>
            </p:txBody>
          </p:sp>
          <p:sp>
            <p:nvSpPr>
              <p:cNvPr id="44" name="Triangle 43">
                <a:extLst>
                  <a:ext uri="{FF2B5EF4-FFF2-40B4-BE49-F238E27FC236}">
                    <a16:creationId xmlns:a16="http://schemas.microsoft.com/office/drawing/2014/main" id="{2F6791B4-89DC-9884-0E43-831DC2D97957}"/>
                  </a:ext>
                </a:extLst>
              </p:cNvPr>
              <p:cNvSpPr/>
              <p:nvPr/>
            </p:nvSpPr>
            <p:spPr>
              <a:xfrm>
                <a:off x="1174793" y="1760477"/>
                <a:ext cx="3489052" cy="3148927"/>
              </a:xfrm>
              <a:prstGeom prst="triangl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sz="900"/>
              </a:p>
            </p:txBody>
          </p:sp>
          <p:sp>
            <p:nvSpPr>
              <p:cNvPr id="45" name="Triangle 44">
                <a:extLst>
                  <a:ext uri="{FF2B5EF4-FFF2-40B4-BE49-F238E27FC236}">
                    <a16:creationId xmlns:a16="http://schemas.microsoft.com/office/drawing/2014/main" id="{6830DCE7-8292-32F4-E613-E9C2E396B079}"/>
                  </a:ext>
                </a:extLst>
              </p:cNvPr>
              <p:cNvSpPr/>
              <p:nvPr/>
            </p:nvSpPr>
            <p:spPr>
              <a:xfrm rot="16200000">
                <a:off x="4194027" y="2066686"/>
                <a:ext cx="1136440" cy="3314449"/>
              </a:xfrm>
              <a:prstGeom prst="triangle">
                <a:avLst/>
              </a:prstGeom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sz="90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B2C186A2-1604-4ED1-8521-8036C5F3ABDE}"/>
                  </a:ext>
                </a:extLst>
              </p:cNvPr>
              <p:cNvSpPr/>
              <p:nvPr/>
            </p:nvSpPr>
            <p:spPr>
              <a:xfrm>
                <a:off x="3887714" y="2351909"/>
                <a:ext cx="1962024" cy="722638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BG" sz="900"/>
                  <a:t>FM Model</a:t>
                </a:r>
                <a:br>
                  <a:rPr lang="en-BG" sz="900"/>
                </a:br>
                <a:r>
                  <a:rPr lang="en-BG" sz="900"/>
                  <a:t>(tau -&gt; shower)</a:t>
                </a:r>
              </a:p>
            </p:txBody>
          </p: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978A384D-6B97-D0D6-09C5-8E7D0E0A896B}"/>
                  </a:ext>
                </a:extLst>
              </p:cNvPr>
              <p:cNvGrpSpPr/>
              <p:nvPr/>
            </p:nvGrpSpPr>
            <p:grpSpPr>
              <a:xfrm>
                <a:off x="6547145" y="3182540"/>
                <a:ext cx="1710716" cy="1026430"/>
                <a:chOff x="6253446" y="1930736"/>
                <a:chExt cx="1710716" cy="1026430"/>
              </a:xfrm>
            </p:grpSpPr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B726FFA3-10FE-0641-AE5C-AE812AB61460}"/>
                    </a:ext>
                  </a:extLst>
                </p:cNvPr>
                <p:cNvSpPr/>
                <p:nvPr/>
              </p:nvSpPr>
              <p:spPr>
                <a:xfrm>
                  <a:off x="6253446" y="2038729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3AE10EE1-6D05-E374-3BB2-6672B5F62185}"/>
                    </a:ext>
                  </a:extLst>
                </p:cNvPr>
                <p:cNvSpPr/>
                <p:nvPr/>
              </p:nvSpPr>
              <p:spPr>
                <a:xfrm>
                  <a:off x="6405846" y="2191129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9D53149C-304E-44E6-6FD4-54C578F903A1}"/>
                    </a:ext>
                  </a:extLst>
                </p:cNvPr>
                <p:cNvSpPr/>
                <p:nvPr/>
              </p:nvSpPr>
              <p:spPr>
                <a:xfrm>
                  <a:off x="6558246" y="2343529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5F20D923-DCA1-F786-7E73-D18D36CE8241}"/>
                    </a:ext>
                  </a:extLst>
                </p:cNvPr>
                <p:cNvSpPr/>
                <p:nvPr/>
              </p:nvSpPr>
              <p:spPr>
                <a:xfrm>
                  <a:off x="6710646" y="2495929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C2FAF128-9045-8246-B992-32EFA12E5B0B}"/>
                    </a:ext>
                  </a:extLst>
                </p:cNvPr>
                <p:cNvSpPr/>
                <p:nvPr/>
              </p:nvSpPr>
              <p:spPr>
                <a:xfrm>
                  <a:off x="6863046" y="2648329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E39F6F18-CFFA-46EA-B47C-DDCC5D26EEDC}"/>
                    </a:ext>
                  </a:extLst>
                </p:cNvPr>
                <p:cNvSpPr/>
                <p:nvPr/>
              </p:nvSpPr>
              <p:spPr>
                <a:xfrm>
                  <a:off x="6627887" y="19307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AE221DBC-01C0-E430-A715-AF7A0FEFE51B}"/>
                    </a:ext>
                  </a:extLst>
                </p:cNvPr>
                <p:cNvSpPr/>
                <p:nvPr/>
              </p:nvSpPr>
              <p:spPr>
                <a:xfrm>
                  <a:off x="6780287" y="20831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9BA2E1D9-35B0-5AE6-EC26-339C167B27C9}"/>
                    </a:ext>
                  </a:extLst>
                </p:cNvPr>
                <p:cNvSpPr/>
                <p:nvPr/>
              </p:nvSpPr>
              <p:spPr>
                <a:xfrm>
                  <a:off x="6932687" y="22355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E8C0D370-829C-C699-B77E-ED7F1AB30EB3}"/>
                    </a:ext>
                  </a:extLst>
                </p:cNvPr>
                <p:cNvSpPr/>
                <p:nvPr/>
              </p:nvSpPr>
              <p:spPr>
                <a:xfrm>
                  <a:off x="7085087" y="23879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1375E0E1-D5CF-FB59-F0B9-53958DD3B409}"/>
                    </a:ext>
                  </a:extLst>
                </p:cNvPr>
                <p:cNvSpPr/>
                <p:nvPr/>
              </p:nvSpPr>
              <p:spPr>
                <a:xfrm>
                  <a:off x="7237487" y="25403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5C6525DD-1A6C-F21F-34B7-29B0AFD0436C}"/>
                    </a:ext>
                  </a:extLst>
                </p:cNvPr>
                <p:cNvSpPr/>
                <p:nvPr/>
              </p:nvSpPr>
              <p:spPr>
                <a:xfrm>
                  <a:off x="7073985" y="19307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47FA2DED-8922-81CC-742C-6387491DAF20}"/>
                    </a:ext>
                  </a:extLst>
                </p:cNvPr>
                <p:cNvSpPr/>
                <p:nvPr/>
              </p:nvSpPr>
              <p:spPr>
                <a:xfrm>
                  <a:off x="7226385" y="20831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42C27110-010D-D677-9F52-0509F13C29A6}"/>
                    </a:ext>
                  </a:extLst>
                </p:cNvPr>
                <p:cNvSpPr/>
                <p:nvPr/>
              </p:nvSpPr>
              <p:spPr>
                <a:xfrm>
                  <a:off x="7378785" y="22355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361706E0-2EB9-BA2E-913C-11867F2343B0}"/>
                    </a:ext>
                  </a:extLst>
                </p:cNvPr>
                <p:cNvSpPr/>
                <p:nvPr/>
              </p:nvSpPr>
              <p:spPr>
                <a:xfrm>
                  <a:off x="7531185" y="23879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E9F46206-7324-6666-DEA6-B5D60518DF96}"/>
                    </a:ext>
                  </a:extLst>
                </p:cNvPr>
                <p:cNvSpPr/>
                <p:nvPr/>
              </p:nvSpPr>
              <p:spPr>
                <a:xfrm>
                  <a:off x="7683585" y="25403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</p:grp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E2977335-AD7F-A41C-9A1A-A735796B6E4E}"/>
                  </a:ext>
                </a:extLst>
              </p:cNvPr>
              <p:cNvSpPr/>
              <p:nvPr/>
            </p:nvSpPr>
            <p:spPr>
              <a:xfrm>
                <a:off x="82249" y="3039356"/>
                <a:ext cx="1523495" cy="5773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/>
                  <a:t>Tau decay</a:t>
                </a:r>
                <a:br>
                  <a:rPr lang="en-US" sz="900" dirty="0"/>
                </a:br>
                <a:r>
                  <a:rPr lang="en-US" sz="900" dirty="0"/>
                  <a:t>parameters</a:t>
                </a:r>
                <a:endParaRPr lang="en-BG" sz="900" dirty="0"/>
              </a:p>
            </p:txBody>
          </p:sp>
        </p:grp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6DEF6ED5-5032-71CB-85B9-F1778DCC047C}"/>
                </a:ext>
              </a:extLst>
            </p:cNvPr>
            <p:cNvCxnSpPr>
              <a:cxnSpLocks/>
            </p:cNvCxnSpPr>
            <p:nvPr/>
          </p:nvCxnSpPr>
          <p:spPr>
            <a:xfrm>
              <a:off x="4360787" y="2832078"/>
              <a:ext cx="214955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AFD3E68-739E-E62C-23F6-4CCB9FB09EB3}"/>
                </a:ext>
              </a:extLst>
            </p:cNvPr>
            <p:cNvSpPr/>
            <p:nvPr/>
          </p:nvSpPr>
          <p:spPr>
            <a:xfrm>
              <a:off x="10255179" y="3403727"/>
              <a:ext cx="1523495" cy="5773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E, T at detectors</a:t>
              </a:r>
              <a:endParaRPr lang="en-BG" sz="900"/>
            </a:p>
          </p:txBody>
        </p:sp>
      </p:grpSp>
      <p:pic>
        <p:nvPicPr>
          <p:cNvPr id="69" name="Picture 68">
            <a:extLst>
              <a:ext uri="{FF2B5EF4-FFF2-40B4-BE49-F238E27FC236}">
                <a16:creationId xmlns:a16="http://schemas.microsoft.com/office/drawing/2014/main" id="{41BBDD4E-DBC7-1AFC-9180-AD0C30920C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919" y="1587127"/>
            <a:ext cx="3650379" cy="184187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3E1F1C4-1735-2D61-7615-5E88F504E4B2}"/>
              </a:ext>
            </a:extLst>
          </p:cNvPr>
          <p:cNvSpPr/>
          <p:nvPr/>
        </p:nvSpPr>
        <p:spPr>
          <a:xfrm>
            <a:off x="907495" y="6001137"/>
            <a:ext cx="758279" cy="2873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/>
              <a:t>x, y detectors</a:t>
            </a:r>
            <a:endParaRPr lang="en-BG" sz="900" dirty="0"/>
          </a:p>
        </p:txBody>
      </p:sp>
    </p:spTree>
    <p:extLst>
      <p:ext uri="{BB962C8B-B14F-4D97-AF65-F5344CB8AC3E}">
        <p14:creationId xmlns:p14="http://schemas.microsoft.com/office/powerpoint/2010/main" val="41443627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1333C-A2FC-D7DD-51B6-2910ED0D5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1">
            <a:extLst>
              <a:ext uri="{FF2B5EF4-FFF2-40B4-BE49-F238E27FC236}">
                <a16:creationId xmlns:a16="http://schemas.microsoft.com/office/drawing/2014/main" id="{C3DAB84E-E412-61B7-FC3F-F2518167D45A}"/>
              </a:ext>
            </a:extLst>
          </p:cNvPr>
          <p:cNvSpPr txBox="1">
            <a:spLocks/>
          </p:cNvSpPr>
          <p:nvPr/>
        </p:nvSpPr>
        <p:spPr>
          <a:xfrm>
            <a:off x="142717" y="0"/>
            <a:ext cx="9257629" cy="63527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33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dirty="0"/>
              <a:t>Stage 4: Detector array optimization – Composite utility (2)</a:t>
            </a:r>
            <a:endParaRPr lang="en-BG" sz="3200" dirty="0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6D086241-A3C4-5F97-FDA4-A7F4438D0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21B028E-C603-4783-B8E8-639CB3A6C813}" type="slidenum">
              <a:rPr lang="en-GB" smtClean="0"/>
              <a:t>20</a:t>
            </a:fld>
            <a:endParaRPr lang="en-GB"/>
          </a:p>
        </p:txBody>
      </p:sp>
      <p:pic>
        <p:nvPicPr>
          <p:cNvPr id="3" name="activation_distinct_trajectory_first500ep">
            <a:hlinkClick r:id="" action="ppaction://media"/>
            <a:extLst>
              <a:ext uri="{FF2B5EF4-FFF2-40B4-BE49-F238E27FC236}">
                <a16:creationId xmlns:a16="http://schemas.microsoft.com/office/drawing/2014/main" id="{BDA3BDF0-344E-E295-1C61-3A3E3944DB6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3245" y="1051200"/>
            <a:ext cx="9765510" cy="47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60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BCFF6-F29B-2F58-C0DC-70BB76003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1">
            <a:extLst>
              <a:ext uri="{FF2B5EF4-FFF2-40B4-BE49-F238E27FC236}">
                <a16:creationId xmlns:a16="http://schemas.microsoft.com/office/drawing/2014/main" id="{538B49CC-5337-245E-A367-21F837049C7D}"/>
              </a:ext>
            </a:extLst>
          </p:cNvPr>
          <p:cNvSpPr txBox="1">
            <a:spLocks/>
          </p:cNvSpPr>
          <p:nvPr/>
        </p:nvSpPr>
        <p:spPr>
          <a:xfrm>
            <a:off x="142717" y="0"/>
            <a:ext cx="9257629" cy="63527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33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dirty="0"/>
              <a:t>Stage 4: Detector array optimization – Composite utility (3)</a:t>
            </a:r>
            <a:endParaRPr lang="en-BG" sz="3200" dirty="0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E8426A74-35AC-A281-264B-B265399FD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21B028E-C603-4783-B8E8-639CB3A6C813}" type="slidenum">
              <a:rPr lang="en-GB" smtClean="0"/>
              <a:t>21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F064AD-9FA7-4256-A5B7-4D8CF388F8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8375" y="986776"/>
            <a:ext cx="4193528" cy="56860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BC9832-B4BD-2F7B-4F1C-2B2DC3C839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12150" y="1068063"/>
            <a:ext cx="4203529" cy="56725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A1CFB89-2249-AC66-549E-84419486D2ED}"/>
              </a:ext>
            </a:extLst>
          </p:cNvPr>
          <p:cNvSpPr txBox="1"/>
          <p:nvPr/>
        </p:nvSpPr>
        <p:spPr>
          <a:xfrm>
            <a:off x="2638213" y="709777"/>
            <a:ext cx="23198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/>
              <a:t>Centre initialization</a:t>
            </a:r>
            <a:endParaRPr lang="en-BG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50C507-4723-C06A-D4C5-2212A4C9051C}"/>
              </a:ext>
            </a:extLst>
          </p:cNvPr>
          <p:cNvSpPr txBox="1"/>
          <p:nvPr/>
        </p:nvSpPr>
        <p:spPr>
          <a:xfrm>
            <a:off x="6853980" y="709777"/>
            <a:ext cx="23198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/>
              <a:t>Grid initialization</a:t>
            </a:r>
            <a:endParaRPr lang="en-BG" sz="1200" dirty="0"/>
          </a:p>
        </p:txBody>
      </p:sp>
    </p:spTree>
    <p:extLst>
      <p:ext uri="{BB962C8B-B14F-4D97-AF65-F5344CB8AC3E}">
        <p14:creationId xmlns:p14="http://schemas.microsoft.com/office/powerpoint/2010/main" val="20185989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A4AD2-468E-8496-B505-1C0C763FB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58">
            <a:extLst>
              <a:ext uri="{FF2B5EF4-FFF2-40B4-BE49-F238E27FC236}">
                <a16:creationId xmlns:a16="http://schemas.microsoft.com/office/drawing/2014/main" id="{4338DBE1-A043-0B47-AF53-55C34C4A1457}"/>
              </a:ext>
            </a:extLst>
          </p:cNvPr>
          <p:cNvSpPr txBox="1"/>
          <p:nvPr/>
        </p:nvSpPr>
        <p:spPr>
          <a:xfrm>
            <a:off x="359097" y="1147607"/>
            <a:ext cx="502570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Use 2x6 chains initialized at different detector locations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100k primary particles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Move detector locations based on </a:t>
            </a:r>
            <a:r>
              <a:rPr lang="en-GB" sz="1600" dirty="0" err="1"/>
              <a:t>autodiff</a:t>
            </a: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Optimize first using Adam then LBFGS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Verdict</a:t>
            </a:r>
          </a:p>
          <a:p>
            <a:pPr marL="742926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Successfully optimizes the detector array on the </a:t>
            </a:r>
            <a:r>
              <a:rPr lang="en-GB" sz="1600" dirty="0" err="1"/>
              <a:t>deepsets</a:t>
            </a:r>
            <a:r>
              <a:rPr lang="en-GB" sz="1600" dirty="0"/>
              <a:t> model</a:t>
            </a:r>
          </a:p>
          <a:p>
            <a:pPr marL="742926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There is a discrepancy to the unseen stochastic showers</a:t>
            </a:r>
          </a:p>
        </p:txBody>
      </p:sp>
      <p:sp>
        <p:nvSpPr>
          <p:cNvPr id="60" name="Title 1">
            <a:extLst>
              <a:ext uri="{FF2B5EF4-FFF2-40B4-BE49-F238E27FC236}">
                <a16:creationId xmlns:a16="http://schemas.microsoft.com/office/drawing/2014/main" id="{F22AC807-9EDD-0EAD-519C-2AA13DCDB3F1}"/>
              </a:ext>
            </a:extLst>
          </p:cNvPr>
          <p:cNvSpPr txBox="1">
            <a:spLocks/>
          </p:cNvSpPr>
          <p:nvPr/>
        </p:nvSpPr>
        <p:spPr>
          <a:xfrm>
            <a:off x="142717" y="110653"/>
            <a:ext cx="9257629" cy="7939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33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dirty="0"/>
              <a:t>Stage 4: Detector array optimization – Composite utility</a:t>
            </a:r>
            <a:endParaRPr lang="en-BG" sz="3200" dirty="0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29776CC-A6D6-3CD4-8114-1BE1AF6A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21B028E-C603-4783-B8E8-639CB3A6C813}" type="slidenum">
              <a:rPr lang="en-GB" smtClean="0"/>
              <a:t>22</a:t>
            </a:fld>
            <a:endParaRPr lang="en-GB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88FF9E0-29ED-426F-0A23-DCD40223E7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651635"/>
              </p:ext>
            </p:extLst>
          </p:nvPr>
        </p:nvGraphicFramePr>
        <p:xfrm>
          <a:off x="6281769" y="3682655"/>
          <a:ext cx="5524389" cy="274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1463">
                  <a:extLst>
                    <a:ext uri="{9D8B030D-6E8A-4147-A177-3AD203B41FA5}">
                      <a16:colId xmlns:a16="http://schemas.microsoft.com/office/drawing/2014/main" val="3681973608"/>
                    </a:ext>
                  </a:extLst>
                </a:gridCol>
                <a:gridCol w="1841463">
                  <a:extLst>
                    <a:ext uri="{9D8B030D-6E8A-4147-A177-3AD203B41FA5}">
                      <a16:colId xmlns:a16="http://schemas.microsoft.com/office/drawing/2014/main" val="4019894371"/>
                    </a:ext>
                  </a:extLst>
                </a:gridCol>
                <a:gridCol w="1841463">
                  <a:extLst>
                    <a:ext uri="{9D8B030D-6E8A-4147-A177-3AD203B41FA5}">
                      <a16:colId xmlns:a16="http://schemas.microsoft.com/office/drawing/2014/main" val="13552015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BG" sz="1400" dirty="0"/>
                        <a:t>Utility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Detector response model</a:t>
                      </a:r>
                      <a:endParaRPr lang="en-BG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3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G" sz="1400" dirty="0"/>
                        <a:t>Flow matching surrogate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974775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BG" sz="1400" dirty="0"/>
                        <a:t>Grid initialization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BG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BG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9824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BG" sz="1400"/>
                        <a:t>Baseline grid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BG" sz="1400" dirty="0"/>
                        <a:t>32.10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BG" sz="1400" dirty="0"/>
                        <a:t>23.48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512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BG" sz="1400"/>
                        <a:t>Optimized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BG" sz="1400" dirty="0"/>
                        <a:t>34.98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3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G" sz="1400" dirty="0"/>
                        <a:t>24.51</a:t>
                      </a:r>
                      <a:endParaRPr lang="bg-BG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5909831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marL="0" marR="0" lvl="0" indent="0" algn="ctr" defTabSz="91433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G" sz="1400" dirty="0"/>
                        <a:t>Center initialization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BG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BG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9184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/>
                        <a:t>B</a:t>
                      </a:r>
                      <a:r>
                        <a:rPr lang="en-BG" sz="1400"/>
                        <a:t>aseline 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BG" sz="1400" dirty="0"/>
                        <a:t>10.77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BG" sz="1400" dirty="0"/>
                        <a:t>9.58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6530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3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G" sz="1400" dirty="0"/>
                        <a:t>Optimized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BG" sz="1400" dirty="0"/>
                        <a:t>34.97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BG" sz="1400" dirty="0"/>
                        <a:t>24.35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2945694"/>
                  </a:ext>
                </a:extLst>
              </a:tr>
            </a:tbl>
          </a:graphicData>
        </a:graphic>
      </p:graphicFrame>
      <p:grpSp>
        <p:nvGrpSpPr>
          <p:cNvPr id="25" name="Group 24">
            <a:extLst>
              <a:ext uri="{FF2B5EF4-FFF2-40B4-BE49-F238E27FC236}">
                <a16:creationId xmlns:a16="http://schemas.microsoft.com/office/drawing/2014/main" id="{44758527-AC45-1D45-395F-6BD3D7C2FBD9}"/>
              </a:ext>
            </a:extLst>
          </p:cNvPr>
          <p:cNvGrpSpPr/>
          <p:nvPr/>
        </p:nvGrpSpPr>
        <p:grpSpPr>
          <a:xfrm>
            <a:off x="8610600" y="701808"/>
            <a:ext cx="3169546" cy="2876456"/>
            <a:chOff x="405997" y="3404992"/>
            <a:chExt cx="2872706" cy="2607065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5F1355EC-A7F7-A87B-3DC2-92805A194D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997" y="3718180"/>
              <a:ext cx="2872706" cy="2293877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B8CA672-C68E-F1BA-5957-AB784587F9A6}"/>
                </a:ext>
              </a:extLst>
            </p:cNvPr>
            <p:cNvSpPr txBox="1"/>
            <p:nvPr/>
          </p:nvSpPr>
          <p:spPr>
            <a:xfrm>
              <a:off x="950749" y="3404992"/>
              <a:ext cx="1664395" cy="3194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/>
                <a:t>Utility function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EFD059D-5BC5-FD62-EF63-3743FFED6C83}"/>
              </a:ext>
            </a:extLst>
          </p:cNvPr>
          <p:cNvGrpSpPr/>
          <p:nvPr/>
        </p:nvGrpSpPr>
        <p:grpSpPr>
          <a:xfrm>
            <a:off x="359097" y="3992818"/>
            <a:ext cx="5551136" cy="2546094"/>
            <a:chOff x="106065" y="495041"/>
            <a:chExt cx="12703881" cy="564671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890BB826-4050-7955-8DFE-A44D421DDF73}"/>
                </a:ext>
              </a:extLst>
            </p:cNvPr>
            <p:cNvGrpSpPr/>
            <p:nvPr/>
          </p:nvGrpSpPr>
          <p:grpSpPr>
            <a:xfrm>
              <a:off x="6624094" y="495041"/>
              <a:ext cx="4654454" cy="5646717"/>
              <a:chOff x="6624094" y="922553"/>
              <a:chExt cx="5983424" cy="5646717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BFF2988-FA05-BF94-DD5A-E94C1D3523E6}"/>
                  </a:ext>
                </a:extLst>
              </p:cNvPr>
              <p:cNvSpPr/>
              <p:nvPr/>
            </p:nvSpPr>
            <p:spPr>
              <a:xfrm>
                <a:off x="6624094" y="922553"/>
                <a:ext cx="5983424" cy="5646717"/>
              </a:xfrm>
              <a:prstGeom prst="rect">
                <a:avLst/>
              </a:prstGeom>
              <a:solidFill>
                <a:srgbClr val="00B0F0">
                  <a:alpha val="38039"/>
                </a:srgbClr>
              </a:solidFill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sz="800"/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685017F-13D4-76EB-5032-FF2D45C7EA55}"/>
                  </a:ext>
                </a:extLst>
              </p:cNvPr>
              <p:cNvSpPr txBox="1"/>
              <p:nvPr/>
            </p:nvSpPr>
            <p:spPr>
              <a:xfrm>
                <a:off x="8958527" y="983154"/>
                <a:ext cx="3495533" cy="4778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BG" sz="800" dirty="0"/>
                  <a:t>Reconstruction model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C9FB966-2E1B-8890-CE20-12B4D94CCB6D}"/>
                </a:ext>
              </a:extLst>
            </p:cNvPr>
            <p:cNvGrpSpPr/>
            <p:nvPr/>
          </p:nvGrpSpPr>
          <p:grpSpPr>
            <a:xfrm>
              <a:off x="106065" y="495041"/>
              <a:ext cx="8333962" cy="5646717"/>
              <a:chOff x="106065" y="922553"/>
              <a:chExt cx="8333962" cy="5646717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FB5F041-05CE-315A-4945-6BE1360A1A24}"/>
                  </a:ext>
                </a:extLst>
              </p:cNvPr>
              <p:cNvSpPr/>
              <p:nvPr/>
            </p:nvSpPr>
            <p:spPr>
              <a:xfrm>
                <a:off x="106065" y="922553"/>
                <a:ext cx="8333962" cy="5646717"/>
              </a:xfrm>
              <a:prstGeom prst="rect">
                <a:avLst/>
              </a:prstGeom>
              <a:solidFill>
                <a:srgbClr val="92D050">
                  <a:alpha val="38039"/>
                </a:srgbClr>
              </a:solidFill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sz="800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DBE5FFA-B002-2D7B-A7F4-927EBEE2065F}"/>
                  </a:ext>
                </a:extLst>
              </p:cNvPr>
              <p:cNvSpPr txBox="1"/>
              <p:nvPr/>
            </p:nvSpPr>
            <p:spPr>
              <a:xfrm>
                <a:off x="173336" y="1026494"/>
                <a:ext cx="3170336" cy="4778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BG" sz="800" dirty="0"/>
                  <a:t>Detector response model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20E0D9F-2122-B750-8275-721A38622FDE}"/>
                </a:ext>
              </a:extLst>
            </p:cNvPr>
            <p:cNvGrpSpPr/>
            <p:nvPr/>
          </p:nvGrpSpPr>
          <p:grpSpPr>
            <a:xfrm>
              <a:off x="173339" y="1029875"/>
              <a:ext cx="12636607" cy="3943225"/>
              <a:chOff x="143320" y="1255334"/>
              <a:chExt cx="12636607" cy="3943225"/>
            </a:xfrm>
          </p:grpSpPr>
          <p:sp>
            <p:nvSpPr>
              <p:cNvPr id="11" name="Triangle 10">
                <a:extLst>
                  <a:ext uri="{FF2B5EF4-FFF2-40B4-BE49-F238E27FC236}">
                    <a16:creationId xmlns:a16="http://schemas.microsoft.com/office/drawing/2014/main" id="{7C63E06A-0F01-A504-DD45-86B7333CF6F5}"/>
                  </a:ext>
                </a:extLst>
              </p:cNvPr>
              <p:cNvSpPr/>
              <p:nvPr/>
            </p:nvSpPr>
            <p:spPr>
              <a:xfrm>
                <a:off x="5695318" y="1255334"/>
                <a:ext cx="3108557" cy="3943225"/>
              </a:xfrm>
              <a:prstGeom prst="triangl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sz="800"/>
              </a:p>
            </p:txBody>
          </p:sp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9F3E77E0-2230-8D15-2167-1DBDEBC2A1E4}"/>
                  </a:ext>
                </a:extLst>
              </p:cNvPr>
              <p:cNvSpPr/>
              <p:nvPr/>
            </p:nvSpPr>
            <p:spPr>
              <a:xfrm>
                <a:off x="1174793" y="1760477"/>
                <a:ext cx="3489052" cy="3148927"/>
              </a:xfrm>
              <a:prstGeom prst="triangl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sz="800"/>
              </a:p>
            </p:txBody>
          </p:sp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628EFBF5-8724-C011-4E58-1F41005DB98A}"/>
                  </a:ext>
                </a:extLst>
              </p:cNvPr>
              <p:cNvSpPr/>
              <p:nvPr/>
            </p:nvSpPr>
            <p:spPr>
              <a:xfrm rot="16200000">
                <a:off x="4194027" y="2066686"/>
                <a:ext cx="1136440" cy="3314449"/>
              </a:xfrm>
              <a:prstGeom prst="triangle">
                <a:avLst/>
              </a:prstGeom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sz="800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AE39E3C-7BEF-ADF6-392D-E501BB0C8D72}"/>
                  </a:ext>
                </a:extLst>
              </p:cNvPr>
              <p:cNvSpPr/>
              <p:nvPr/>
            </p:nvSpPr>
            <p:spPr>
              <a:xfrm>
                <a:off x="3887713" y="2351909"/>
                <a:ext cx="2056337" cy="722639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BG" sz="800"/>
                  <a:t>FM Model</a:t>
                </a:r>
                <a:br>
                  <a:rPr lang="en-BG" sz="800"/>
                </a:br>
                <a:r>
                  <a:rPr lang="en-BG" sz="800"/>
                  <a:t>(tau -&gt; shower)</a:t>
                </a: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A567542-23A7-8CA8-968D-718F3B3F9F11}"/>
                  </a:ext>
                </a:extLst>
              </p:cNvPr>
              <p:cNvGrpSpPr/>
              <p:nvPr/>
            </p:nvGrpSpPr>
            <p:grpSpPr>
              <a:xfrm>
                <a:off x="6547145" y="3182540"/>
                <a:ext cx="1710716" cy="1026430"/>
                <a:chOff x="6253446" y="1930736"/>
                <a:chExt cx="1710716" cy="1026430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57826589-1A1E-1C46-C7A4-37EDB0026346}"/>
                    </a:ext>
                  </a:extLst>
                </p:cNvPr>
                <p:cNvSpPr/>
                <p:nvPr/>
              </p:nvSpPr>
              <p:spPr>
                <a:xfrm>
                  <a:off x="6253446" y="2038729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800"/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2CB9F05D-C30E-F45D-EAA6-500C984C0F7A}"/>
                    </a:ext>
                  </a:extLst>
                </p:cNvPr>
                <p:cNvSpPr/>
                <p:nvPr/>
              </p:nvSpPr>
              <p:spPr>
                <a:xfrm>
                  <a:off x="6405846" y="2191129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800"/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D0F3745B-6B29-6E22-B2B9-D81ADFC082CA}"/>
                    </a:ext>
                  </a:extLst>
                </p:cNvPr>
                <p:cNvSpPr/>
                <p:nvPr/>
              </p:nvSpPr>
              <p:spPr>
                <a:xfrm>
                  <a:off x="6558246" y="2343529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800"/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F62C891B-E32F-C25A-64B7-09ADDC4B1BE8}"/>
                    </a:ext>
                  </a:extLst>
                </p:cNvPr>
                <p:cNvSpPr/>
                <p:nvPr/>
              </p:nvSpPr>
              <p:spPr>
                <a:xfrm>
                  <a:off x="6710646" y="2495929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800"/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358AB07C-46D0-9C6A-1617-D06E52FD10AA}"/>
                    </a:ext>
                  </a:extLst>
                </p:cNvPr>
                <p:cNvSpPr/>
                <p:nvPr/>
              </p:nvSpPr>
              <p:spPr>
                <a:xfrm>
                  <a:off x="6863046" y="2648329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800"/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09D1513F-2217-B38E-579E-05805E315E73}"/>
                    </a:ext>
                  </a:extLst>
                </p:cNvPr>
                <p:cNvSpPr/>
                <p:nvPr/>
              </p:nvSpPr>
              <p:spPr>
                <a:xfrm>
                  <a:off x="6627887" y="19307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800"/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4B84C7DB-4160-EF7D-BDA0-442B865EBD9D}"/>
                    </a:ext>
                  </a:extLst>
                </p:cNvPr>
                <p:cNvSpPr/>
                <p:nvPr/>
              </p:nvSpPr>
              <p:spPr>
                <a:xfrm>
                  <a:off x="6780287" y="20831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800"/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B8BD6BE1-E38C-AC2E-B1FE-05F72BB55A59}"/>
                    </a:ext>
                  </a:extLst>
                </p:cNvPr>
                <p:cNvSpPr/>
                <p:nvPr/>
              </p:nvSpPr>
              <p:spPr>
                <a:xfrm>
                  <a:off x="6932687" y="22355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800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BC8452DA-FC8F-C1C2-558F-0241BBA0FD80}"/>
                    </a:ext>
                  </a:extLst>
                </p:cNvPr>
                <p:cNvSpPr/>
                <p:nvPr/>
              </p:nvSpPr>
              <p:spPr>
                <a:xfrm>
                  <a:off x="7085087" y="23879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800"/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CEE8EC09-EE95-128E-E07B-406FC2506D0C}"/>
                    </a:ext>
                  </a:extLst>
                </p:cNvPr>
                <p:cNvSpPr/>
                <p:nvPr/>
              </p:nvSpPr>
              <p:spPr>
                <a:xfrm>
                  <a:off x="7237487" y="25403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800"/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0A6D94A1-2433-0686-C16E-95BC1F14920D}"/>
                    </a:ext>
                  </a:extLst>
                </p:cNvPr>
                <p:cNvSpPr/>
                <p:nvPr/>
              </p:nvSpPr>
              <p:spPr>
                <a:xfrm>
                  <a:off x="7073985" y="19307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800"/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2C3641EE-C922-9FAA-634B-96BD33736903}"/>
                    </a:ext>
                  </a:extLst>
                </p:cNvPr>
                <p:cNvSpPr/>
                <p:nvPr/>
              </p:nvSpPr>
              <p:spPr>
                <a:xfrm>
                  <a:off x="7226385" y="20831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800"/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2FB1DE1B-4A4E-5C67-A408-14F0B1E1A8B0}"/>
                    </a:ext>
                  </a:extLst>
                </p:cNvPr>
                <p:cNvSpPr/>
                <p:nvPr/>
              </p:nvSpPr>
              <p:spPr>
                <a:xfrm>
                  <a:off x="7378785" y="22355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800"/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082E0A09-FBE3-38E5-39C7-CBD9A3970EE3}"/>
                    </a:ext>
                  </a:extLst>
                </p:cNvPr>
                <p:cNvSpPr/>
                <p:nvPr/>
              </p:nvSpPr>
              <p:spPr>
                <a:xfrm>
                  <a:off x="7531185" y="23879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800"/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0746067B-EC3F-ED5A-5A8A-E439D1C6B40E}"/>
                    </a:ext>
                  </a:extLst>
                </p:cNvPr>
                <p:cNvSpPr/>
                <p:nvPr/>
              </p:nvSpPr>
              <p:spPr>
                <a:xfrm>
                  <a:off x="7683585" y="25403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800"/>
                </a:p>
              </p:txBody>
            </p:sp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0CFFA07-DEA8-8F9D-4527-F9ED59C63737}"/>
                  </a:ext>
                </a:extLst>
              </p:cNvPr>
              <p:cNvSpPr/>
              <p:nvPr/>
            </p:nvSpPr>
            <p:spPr>
              <a:xfrm>
                <a:off x="8092217" y="2612302"/>
                <a:ext cx="3108554" cy="722639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BG" sz="800"/>
                  <a:t>Reconstruction NN</a:t>
                </a:r>
              </a:p>
              <a:p>
                <a:pPr algn="ctr"/>
                <a:r>
                  <a:rPr lang="en-BG" sz="800"/>
                  <a:t>(detected shower -&gt; tau)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77A50F4-42E4-5439-990A-DFCF64EC19C1}"/>
                  </a:ext>
                </a:extLst>
              </p:cNvPr>
              <p:cNvSpPr/>
              <p:nvPr/>
            </p:nvSpPr>
            <p:spPr>
              <a:xfrm>
                <a:off x="9583818" y="3999173"/>
                <a:ext cx="3196109" cy="722639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BG" sz="800"/>
                  <a:t>Utility (reconstructed tau)</a:t>
                </a:r>
                <a:br>
                  <a:rPr lang="en-BG" sz="800"/>
                </a:br>
                <a:r>
                  <a:rPr lang="en-BG" sz="800"/>
                  <a:t>.backward()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8EC1E99-642E-41CE-B7DD-AD1467038F5F}"/>
                  </a:ext>
                </a:extLst>
              </p:cNvPr>
              <p:cNvSpPr/>
              <p:nvPr/>
            </p:nvSpPr>
            <p:spPr>
              <a:xfrm>
                <a:off x="6547145" y="4474364"/>
                <a:ext cx="1862863" cy="5773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800"/>
                  <a:t>x</a:t>
                </a:r>
                <a:r>
                  <a:rPr lang="en-BG" sz="800"/>
                  <a:t>, y locations (trainable)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4F9DA42-756D-B2A9-04AA-C2CC630E2653}"/>
                  </a:ext>
                </a:extLst>
              </p:cNvPr>
              <p:cNvSpPr/>
              <p:nvPr/>
            </p:nvSpPr>
            <p:spPr>
              <a:xfrm>
                <a:off x="143320" y="2893888"/>
                <a:ext cx="1770616" cy="5773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/>
                  <a:t>Tau decay</a:t>
                </a:r>
                <a:br>
                  <a:rPr lang="en-US" sz="800"/>
                </a:br>
                <a:r>
                  <a:rPr lang="en-US" sz="800"/>
                  <a:t>parameters</a:t>
                </a:r>
                <a:endParaRPr lang="en-BG" sz="800"/>
              </a:p>
            </p:txBody>
          </p:sp>
          <p:cxnSp>
            <p:nvCxnSpPr>
              <p:cNvPr id="20" name="Curved Connector 19">
                <a:extLst>
                  <a:ext uri="{FF2B5EF4-FFF2-40B4-BE49-F238E27FC236}">
                    <a16:creationId xmlns:a16="http://schemas.microsoft.com/office/drawing/2014/main" id="{E4CF9D96-6E9A-B753-D814-2CA4255367EA}"/>
                  </a:ext>
                </a:extLst>
              </p:cNvPr>
              <p:cNvCxnSpPr>
                <a:cxnSpLocks/>
                <a:stCxn id="17" idx="2"/>
                <a:endCxn id="18" idx="2"/>
              </p:cNvCxnSpPr>
              <p:nvPr/>
            </p:nvCxnSpPr>
            <p:spPr>
              <a:xfrm rot="5400000">
                <a:off x="9165298" y="3035092"/>
                <a:ext cx="329857" cy="3703295"/>
              </a:xfrm>
              <a:prstGeom prst="curvedConnector3">
                <a:avLst>
                  <a:gd name="adj1" fmla="val 250604"/>
                </a:avLst>
              </a:prstGeom>
              <a:ln>
                <a:tailEnd type="triangle"/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DF34758-FAEB-B3B2-E759-2D7B62577790}"/>
                </a:ext>
              </a:extLst>
            </p:cNvPr>
            <p:cNvCxnSpPr>
              <a:cxnSpLocks/>
            </p:cNvCxnSpPr>
            <p:nvPr/>
          </p:nvCxnSpPr>
          <p:spPr>
            <a:xfrm>
              <a:off x="905067" y="3503034"/>
              <a:ext cx="214955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93DD088-D016-04E4-157D-C232EB75981E}"/>
                </a:ext>
              </a:extLst>
            </p:cNvPr>
            <p:cNvSpPr/>
            <p:nvPr/>
          </p:nvSpPr>
          <p:spPr>
            <a:xfrm>
              <a:off x="151705" y="4870029"/>
              <a:ext cx="1901132" cy="5773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/>
                <a:t>x</a:t>
              </a:r>
              <a:r>
                <a:rPr lang="en-BG" sz="800"/>
                <a:t>, y locations (trainable)</a:t>
              </a:r>
            </a:p>
          </p:txBody>
        </p:sp>
        <p:cxnSp>
          <p:nvCxnSpPr>
            <p:cNvPr id="10" name="Curved Connector 9">
              <a:extLst>
                <a:ext uri="{FF2B5EF4-FFF2-40B4-BE49-F238E27FC236}">
                  <a16:creationId xmlns:a16="http://schemas.microsoft.com/office/drawing/2014/main" id="{993BC7BF-14E0-700D-ABD1-B2BE5EDC13D7}"/>
                </a:ext>
              </a:extLst>
            </p:cNvPr>
            <p:cNvCxnSpPr>
              <a:cxnSpLocks/>
              <a:stCxn id="17" idx="2"/>
              <a:endCxn id="9" idx="2"/>
            </p:cNvCxnSpPr>
            <p:nvPr/>
          </p:nvCxnSpPr>
          <p:spPr>
            <a:xfrm rot="5400000">
              <a:off x="5681594" y="-82967"/>
              <a:ext cx="950980" cy="10109619"/>
            </a:xfrm>
            <a:prstGeom prst="curvedConnector3">
              <a:avLst>
                <a:gd name="adj1" fmla="val 152238"/>
              </a:avLst>
            </a:prstGeom>
            <a:ln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756660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A47CA-9E21-F145-966E-4237C6B33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1">
            <a:extLst>
              <a:ext uri="{FF2B5EF4-FFF2-40B4-BE49-F238E27FC236}">
                <a16:creationId xmlns:a16="http://schemas.microsoft.com/office/drawing/2014/main" id="{78F3B56C-2A69-49EE-975A-94C0809D40FC}"/>
              </a:ext>
            </a:extLst>
          </p:cNvPr>
          <p:cNvSpPr txBox="1">
            <a:spLocks/>
          </p:cNvSpPr>
          <p:nvPr/>
        </p:nvSpPr>
        <p:spPr>
          <a:xfrm>
            <a:off x="142717" y="0"/>
            <a:ext cx="9257629" cy="63527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33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dirty="0"/>
              <a:t>Stage 4: Detector array optimization – Composite utility (2)</a:t>
            </a:r>
            <a:endParaRPr lang="en-BG" sz="3200" dirty="0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69B82928-6033-812F-D360-1E8031C7C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21B028E-C603-4783-B8E8-639CB3A6C813}" type="slidenum">
              <a:rPr lang="en-GB" smtClean="0"/>
              <a:t>23</a:t>
            </a:fld>
            <a:endParaRPr lang="en-GB"/>
          </a:p>
        </p:txBody>
      </p:sp>
      <p:pic>
        <p:nvPicPr>
          <p:cNvPr id="14" name="layout_trajectory_lbfgs_chunk0-9">
            <a:hlinkClick r:id="" action="ppaction://media"/>
            <a:extLst>
              <a:ext uri="{FF2B5EF4-FFF2-40B4-BE49-F238E27FC236}">
                <a16:creationId xmlns:a16="http://schemas.microsoft.com/office/drawing/2014/main" id="{5CF38D46-A1BA-CED6-CFA5-BA4E949BFE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0801" y="1050010"/>
            <a:ext cx="9770397" cy="475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399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F5F40-2163-EAF9-C028-A85B456F6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1">
            <a:extLst>
              <a:ext uri="{FF2B5EF4-FFF2-40B4-BE49-F238E27FC236}">
                <a16:creationId xmlns:a16="http://schemas.microsoft.com/office/drawing/2014/main" id="{38CF8BD1-870A-E901-F77B-0A3F1F5D9E37}"/>
              </a:ext>
            </a:extLst>
          </p:cNvPr>
          <p:cNvSpPr txBox="1">
            <a:spLocks/>
          </p:cNvSpPr>
          <p:nvPr/>
        </p:nvSpPr>
        <p:spPr>
          <a:xfrm>
            <a:off x="142717" y="0"/>
            <a:ext cx="9257629" cy="63527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33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dirty="0"/>
              <a:t>Stage 4: Detector array optimization – Composite utility (3)</a:t>
            </a:r>
            <a:endParaRPr lang="en-BG" sz="3200" dirty="0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C13A5C8-29E7-0F1C-F1E2-DF8A685FA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21B028E-C603-4783-B8E8-639CB3A6C813}" type="slidenum">
              <a:rPr lang="en-GB" smtClean="0"/>
              <a:t>24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D0CB59-5791-08E1-428E-1B6B48DB2D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028" y="986776"/>
            <a:ext cx="4210223" cy="56860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9EE66F-C74B-5A5E-DE0A-9C9851D7A8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150" y="1061283"/>
            <a:ext cx="4203529" cy="56860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454797B-F3B0-4F64-BCD4-281ADB823AB6}"/>
              </a:ext>
            </a:extLst>
          </p:cNvPr>
          <p:cNvSpPr txBox="1"/>
          <p:nvPr/>
        </p:nvSpPr>
        <p:spPr>
          <a:xfrm>
            <a:off x="2638213" y="709777"/>
            <a:ext cx="23198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/>
              <a:t>Centre initialization</a:t>
            </a:r>
            <a:endParaRPr lang="en-BG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74EAC3-90E9-EEF2-AC76-7E5EFF540BFF}"/>
              </a:ext>
            </a:extLst>
          </p:cNvPr>
          <p:cNvSpPr txBox="1"/>
          <p:nvPr/>
        </p:nvSpPr>
        <p:spPr>
          <a:xfrm>
            <a:off x="6853980" y="709777"/>
            <a:ext cx="23198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/>
              <a:t>Grid initialization</a:t>
            </a:r>
            <a:endParaRPr lang="en-BG" sz="1200" dirty="0"/>
          </a:p>
        </p:txBody>
      </p:sp>
    </p:spTree>
    <p:extLst>
      <p:ext uri="{BB962C8B-B14F-4D97-AF65-F5344CB8AC3E}">
        <p14:creationId xmlns:p14="http://schemas.microsoft.com/office/powerpoint/2010/main" val="28124722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1FB3C-9710-2D52-B318-E3D0F82B5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G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9C6A1-DAF8-F1D0-F076-445819A1A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BG" sz="1600" dirty="0"/>
              <a:t>A high number of paramters need to be optimized in the Tambo observatory.</a:t>
            </a:r>
          </a:p>
          <a:p>
            <a:r>
              <a:rPr lang="en-BG" sz="1600" dirty="0"/>
              <a:t>A gradient-based method was proposed.</a:t>
            </a:r>
          </a:p>
          <a:p>
            <a:r>
              <a:rPr lang="en-BG" sz="1600" dirty="0"/>
              <a:t>A surrogate representing both architecture and primary particle paramter is used to optimize the array.</a:t>
            </a:r>
          </a:p>
          <a:p>
            <a:r>
              <a:rPr lang="en-BG" sz="1600" dirty="0"/>
              <a:t>Several optimization chains.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600" b="1" dirty="0"/>
              <a:t>Next steps</a:t>
            </a:r>
          </a:p>
          <a:p>
            <a:r>
              <a:rPr lang="en-GB" sz="1600" dirty="0"/>
              <a:t>Add additional constraints about detector positions (preferred locations).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AF2141-8480-7067-8DFC-FEF844D25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28E-C603-4783-B8E8-639CB3A6C813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925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77D34-19DF-A10A-DDB2-8D3DC9383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/>
              <a:t>Thank you for your attention!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88B957-F570-9C73-C08C-F303B68E28EA}"/>
              </a:ext>
            </a:extLst>
          </p:cNvPr>
          <p:cNvSpPr txBox="1"/>
          <p:nvPr/>
        </p:nvSpPr>
        <p:spPr>
          <a:xfrm>
            <a:off x="3048693" y="4091781"/>
            <a:ext cx="60973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/>
              <a:t>z.dimitrov308@proton.me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9756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0EA1F-63AB-195A-7043-CF158A0F3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en-GB" dirty="0"/>
              <a:t>A</a:t>
            </a:r>
            <a:r>
              <a:rPr lang="en-BG" dirty="0"/>
              <a:t>dditional slides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0B3EFA-1C9B-6424-1476-CFF83EBB6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28E-C603-4783-B8E8-639CB3A6C813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8911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7164D-37AC-F04E-FE1A-6A74FD5CB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990C2-65F5-0E72-152A-902073A23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93916"/>
          </a:xfrm>
        </p:spPr>
        <p:txBody>
          <a:bodyPr>
            <a:normAutofit/>
          </a:bodyPr>
          <a:lstStyle/>
          <a:p>
            <a:r>
              <a:rPr lang="en-GB" dirty="0"/>
              <a:t>Stage 2: Detector response model – UQ  </a:t>
            </a:r>
            <a:endParaRPr lang="en-B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5A27F-E984-8318-5137-1E5DFE56A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B028E-C603-4783-B8E8-639CB3A6C813}" type="slidenum">
              <a:rPr lang="en-GB" smtClean="0"/>
              <a:t>28</a:t>
            </a:fld>
            <a:endParaRPr lang="en-GB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6318D6BF-9FBB-6171-87FE-30B39C7B92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0" t="9913" r="-47"/>
          <a:stretch>
            <a:fillRect/>
          </a:stretch>
        </p:blipFill>
        <p:spPr>
          <a:xfrm>
            <a:off x="6891139" y="1502054"/>
            <a:ext cx="4212000" cy="503937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83BC242-0F83-9B63-8E33-25355F3CAC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4" t="10319" r="-182"/>
          <a:stretch>
            <a:fillRect/>
          </a:stretch>
        </p:blipFill>
        <p:spPr>
          <a:xfrm>
            <a:off x="1214630" y="1500757"/>
            <a:ext cx="4230000" cy="50381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F87129D-8874-C6A7-89E4-8B75677E64C1}"/>
                  </a:ext>
                </a:extLst>
              </p:cNvPr>
              <p:cNvSpPr txBox="1"/>
              <p:nvPr/>
            </p:nvSpPr>
            <p:spPr>
              <a:xfrm>
                <a:off x="1208677" y="1010083"/>
                <a:ext cx="4241907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BG" sz="1600" dirty="0"/>
                  <a:t>FNN predicted 2 </a:t>
                </a:r>
                <a14:m>
                  <m:oMath xmlns:m="http://schemas.openxmlformats.org/officeDocument/2006/math">
                    <m:r>
                      <a:rPr lang="en-BG" sz="1600" i="1" dirty="0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BG" sz="1600" dirty="0"/>
                  <a:t> vs realised error (electrons)</a:t>
                </a: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F87129D-8874-C6A7-89E4-8B75677E64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8677" y="1010083"/>
                <a:ext cx="4241907" cy="338554"/>
              </a:xfrm>
              <a:prstGeom prst="rect">
                <a:avLst/>
              </a:prstGeom>
              <a:blipFill>
                <a:blip r:embed="rId5"/>
                <a:stretch>
                  <a:fillRect l="-299" t="-3571" b="-17857"/>
                </a:stretch>
              </a:blipFill>
            </p:spPr>
            <p:txBody>
              <a:bodyPr/>
              <a:lstStyle/>
              <a:p>
                <a:r>
                  <a:rPr lang="en-B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3077213-3A27-70C6-0D5F-F83C46BD91D1}"/>
                  </a:ext>
                </a:extLst>
              </p:cNvPr>
              <p:cNvSpPr txBox="1"/>
              <p:nvPr/>
            </p:nvSpPr>
            <p:spPr>
              <a:xfrm>
                <a:off x="6868891" y="998336"/>
                <a:ext cx="4241907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BG" sz="1600" dirty="0"/>
                  <a:t>FNN predicted 2 </a:t>
                </a:r>
                <a14:m>
                  <m:oMath xmlns:m="http://schemas.openxmlformats.org/officeDocument/2006/math">
                    <m:r>
                      <a:rPr lang="en-BG" sz="1600" i="1" dirty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BG" sz="1600" dirty="0"/>
                  <a:t> vs realised error (muons)</a:t>
                </a: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3077213-3A27-70C6-0D5F-F83C46BD91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8891" y="998336"/>
                <a:ext cx="4241907" cy="338554"/>
              </a:xfrm>
              <a:prstGeom prst="rect">
                <a:avLst/>
              </a:prstGeom>
              <a:blipFill>
                <a:blip r:embed="rId6"/>
                <a:stretch>
                  <a:fillRect t="-3571" b="-17857"/>
                </a:stretch>
              </a:blipFill>
            </p:spPr>
            <p:txBody>
              <a:bodyPr/>
              <a:lstStyle/>
              <a:p>
                <a:r>
                  <a:rPr lang="en-B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83367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DBBA2-2699-BB87-75E8-EA5DC4BA9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58">
            <a:extLst>
              <a:ext uri="{FF2B5EF4-FFF2-40B4-BE49-F238E27FC236}">
                <a16:creationId xmlns:a16="http://schemas.microsoft.com/office/drawing/2014/main" id="{D9608002-3047-74A1-3006-D144BAEEC3E4}"/>
              </a:ext>
            </a:extLst>
          </p:cNvPr>
          <p:cNvSpPr txBox="1"/>
          <p:nvPr/>
        </p:nvSpPr>
        <p:spPr>
          <a:xfrm>
            <a:off x="359097" y="1382138"/>
            <a:ext cx="502570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Utility</a:t>
            </a:r>
          </a:p>
          <a:p>
            <a:pPr marL="742926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defined as total detected energy</a:t>
            </a:r>
          </a:p>
          <a:p>
            <a:pPr marL="742926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normalized by detector overlap</a:t>
            </a:r>
          </a:p>
          <a:p>
            <a:pPr marL="742926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Detectors represented as Gaussian in space with sigma=50m</a:t>
            </a:r>
          </a:p>
          <a:p>
            <a:pPr marL="742926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Based only on the detector response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Evaluate on composite utility </a:t>
            </a:r>
            <a:r>
              <a:rPr lang="en-GB" sz="1600" dirty="0" err="1"/>
              <a:t>comparisson</a:t>
            </a:r>
            <a:endParaRPr lang="en-GB" sz="1600" dirty="0"/>
          </a:p>
        </p:txBody>
      </p:sp>
      <p:sp>
        <p:nvSpPr>
          <p:cNvPr id="60" name="Title 1">
            <a:extLst>
              <a:ext uri="{FF2B5EF4-FFF2-40B4-BE49-F238E27FC236}">
                <a16:creationId xmlns:a16="http://schemas.microsoft.com/office/drawing/2014/main" id="{EC884709-09EE-0715-B5F0-3BEAC095FAF7}"/>
              </a:ext>
            </a:extLst>
          </p:cNvPr>
          <p:cNvSpPr txBox="1">
            <a:spLocks/>
          </p:cNvSpPr>
          <p:nvPr/>
        </p:nvSpPr>
        <p:spPr>
          <a:xfrm>
            <a:off x="142717" y="110653"/>
            <a:ext cx="11737710" cy="7939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33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200" dirty="0"/>
              <a:t>Stage 4: Detector array optimization – Normalized detector activation </a:t>
            </a:r>
            <a:endParaRPr lang="en-BG" sz="3200" dirty="0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063131C-03E3-1E44-0AA0-80CBC644A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21B028E-C603-4783-B8E8-639CB3A6C813}" type="slidenum">
              <a:rPr lang="en-GB" smtClean="0"/>
              <a:t>29</a:t>
            </a:fld>
            <a:endParaRPr lang="en-GB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CB8D176-562C-2D05-14D3-E777883454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420158"/>
              </p:ext>
            </p:extLst>
          </p:nvPr>
        </p:nvGraphicFramePr>
        <p:xfrm>
          <a:off x="6227257" y="3613150"/>
          <a:ext cx="5524389" cy="274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1463">
                  <a:extLst>
                    <a:ext uri="{9D8B030D-6E8A-4147-A177-3AD203B41FA5}">
                      <a16:colId xmlns:a16="http://schemas.microsoft.com/office/drawing/2014/main" val="3681973608"/>
                    </a:ext>
                  </a:extLst>
                </a:gridCol>
                <a:gridCol w="1841463">
                  <a:extLst>
                    <a:ext uri="{9D8B030D-6E8A-4147-A177-3AD203B41FA5}">
                      <a16:colId xmlns:a16="http://schemas.microsoft.com/office/drawing/2014/main" val="4019894371"/>
                    </a:ext>
                  </a:extLst>
                </a:gridCol>
                <a:gridCol w="1841463">
                  <a:extLst>
                    <a:ext uri="{9D8B030D-6E8A-4147-A177-3AD203B41FA5}">
                      <a16:colId xmlns:a16="http://schemas.microsoft.com/office/drawing/2014/main" val="13552015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BG" sz="1400" dirty="0"/>
                        <a:t>Utility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Detector response model</a:t>
                      </a:r>
                      <a:endParaRPr lang="en-BG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3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G" sz="1400" dirty="0"/>
                        <a:t>Flow matching surrogate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974775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BG" sz="1400" dirty="0"/>
                        <a:t>Grid initialization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BG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BG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9824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BG" sz="1400"/>
                        <a:t>Baseline grid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BG" sz="1400" dirty="0"/>
                        <a:t>32.10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BG" sz="1400" dirty="0"/>
                        <a:t>23.48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512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BG" sz="1400"/>
                        <a:t>Optimized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BG" sz="1400" dirty="0"/>
                        <a:t>32.54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3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G" sz="1400" dirty="0"/>
                        <a:t>24.01</a:t>
                      </a:r>
                      <a:endParaRPr lang="bg-BG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5909831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marL="0" marR="0" lvl="0" indent="0" algn="ctr" defTabSz="91433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G" sz="1400" dirty="0"/>
                        <a:t>Center initialization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BG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BG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9184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/>
                        <a:t>B</a:t>
                      </a:r>
                      <a:r>
                        <a:rPr lang="en-BG" sz="1400"/>
                        <a:t>aseline 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BG" sz="1400" dirty="0"/>
                        <a:t>10.77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BG" sz="1400" dirty="0"/>
                        <a:t>9.58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6530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3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BG" sz="1400" dirty="0"/>
                        <a:t>Optimized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BG" sz="1400" dirty="0"/>
                        <a:t>32.63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BG" sz="1400" dirty="0"/>
                        <a:t>24.06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294569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56C1ADE-F766-E556-9635-2038F40FB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468" y="1427660"/>
            <a:ext cx="3250584" cy="1342633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563CA065-F960-D410-1F82-83179ED466D2}"/>
              </a:ext>
            </a:extLst>
          </p:cNvPr>
          <p:cNvGrpSpPr/>
          <p:nvPr/>
        </p:nvGrpSpPr>
        <p:grpSpPr>
          <a:xfrm>
            <a:off x="946548" y="4497027"/>
            <a:ext cx="4340956" cy="2041885"/>
            <a:chOff x="3567988" y="297357"/>
            <a:chExt cx="8721626" cy="4102451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4EEC2B2-C70E-403C-14F2-90D9A713D9BA}"/>
                </a:ext>
              </a:extLst>
            </p:cNvPr>
            <p:cNvGrpSpPr/>
            <p:nvPr/>
          </p:nvGrpSpPr>
          <p:grpSpPr>
            <a:xfrm>
              <a:off x="4055423" y="297357"/>
              <a:ext cx="7840324" cy="4102451"/>
              <a:chOff x="106065" y="1395825"/>
              <a:chExt cx="8333962" cy="4102451"/>
            </a:xfrm>
          </p:grpSpPr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D0031905-82FB-BB9C-8CA8-C0E190CB0D43}"/>
                  </a:ext>
                </a:extLst>
              </p:cNvPr>
              <p:cNvSpPr/>
              <p:nvPr/>
            </p:nvSpPr>
            <p:spPr>
              <a:xfrm>
                <a:off x="106065" y="1395825"/>
                <a:ext cx="8333962" cy="4102451"/>
              </a:xfrm>
              <a:prstGeom prst="rect">
                <a:avLst/>
              </a:prstGeom>
              <a:solidFill>
                <a:srgbClr val="92D050">
                  <a:alpha val="38039"/>
                </a:srgbClr>
              </a:solidFill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sz="900"/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70C60B29-69A2-D7D6-9CEC-60EC9657BAEA}"/>
                  </a:ext>
                </a:extLst>
              </p:cNvPr>
              <p:cNvSpPr txBox="1"/>
              <p:nvPr/>
            </p:nvSpPr>
            <p:spPr>
              <a:xfrm>
                <a:off x="185650" y="1494510"/>
                <a:ext cx="3523132" cy="463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BG" sz="900" dirty="0"/>
                  <a:t>Detector response model</a:t>
                </a: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0B6AFAEF-85EB-2601-A4A1-7C8B6091E743}"/>
                </a:ext>
              </a:extLst>
            </p:cNvPr>
            <p:cNvGrpSpPr/>
            <p:nvPr/>
          </p:nvGrpSpPr>
          <p:grpSpPr>
            <a:xfrm>
              <a:off x="3567988" y="358919"/>
              <a:ext cx="8721626" cy="3943225"/>
              <a:chOff x="82249" y="1255334"/>
              <a:chExt cx="8721626" cy="3943225"/>
            </a:xfrm>
          </p:grpSpPr>
          <p:sp>
            <p:nvSpPr>
              <p:cNvPr id="43" name="Triangle 42">
                <a:extLst>
                  <a:ext uri="{FF2B5EF4-FFF2-40B4-BE49-F238E27FC236}">
                    <a16:creationId xmlns:a16="http://schemas.microsoft.com/office/drawing/2014/main" id="{8085F9B8-1174-E584-D891-6B3E30B78E8E}"/>
                  </a:ext>
                </a:extLst>
              </p:cNvPr>
              <p:cNvSpPr/>
              <p:nvPr/>
            </p:nvSpPr>
            <p:spPr>
              <a:xfrm>
                <a:off x="5695318" y="1255334"/>
                <a:ext cx="3108557" cy="3943225"/>
              </a:xfrm>
              <a:prstGeom prst="triangl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sz="900"/>
              </a:p>
            </p:txBody>
          </p:sp>
          <p:sp>
            <p:nvSpPr>
              <p:cNvPr id="44" name="Triangle 43">
                <a:extLst>
                  <a:ext uri="{FF2B5EF4-FFF2-40B4-BE49-F238E27FC236}">
                    <a16:creationId xmlns:a16="http://schemas.microsoft.com/office/drawing/2014/main" id="{95862FFC-B1BD-1C4D-825A-4B2A50E355AB}"/>
                  </a:ext>
                </a:extLst>
              </p:cNvPr>
              <p:cNvSpPr/>
              <p:nvPr/>
            </p:nvSpPr>
            <p:spPr>
              <a:xfrm>
                <a:off x="1174793" y="1760477"/>
                <a:ext cx="3489052" cy="3148927"/>
              </a:xfrm>
              <a:prstGeom prst="triangl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sz="900"/>
              </a:p>
            </p:txBody>
          </p:sp>
          <p:sp>
            <p:nvSpPr>
              <p:cNvPr id="45" name="Triangle 44">
                <a:extLst>
                  <a:ext uri="{FF2B5EF4-FFF2-40B4-BE49-F238E27FC236}">
                    <a16:creationId xmlns:a16="http://schemas.microsoft.com/office/drawing/2014/main" id="{DF02AA0A-32BD-32B0-D615-18BE6315C1DE}"/>
                  </a:ext>
                </a:extLst>
              </p:cNvPr>
              <p:cNvSpPr/>
              <p:nvPr/>
            </p:nvSpPr>
            <p:spPr>
              <a:xfrm rot="16200000">
                <a:off x="4194027" y="2066686"/>
                <a:ext cx="1136440" cy="3314449"/>
              </a:xfrm>
              <a:prstGeom prst="triangle">
                <a:avLst/>
              </a:prstGeom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G" sz="90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DDD0F13-12DA-8EE0-D3A3-8C1F29152CB3}"/>
                  </a:ext>
                </a:extLst>
              </p:cNvPr>
              <p:cNvSpPr/>
              <p:nvPr/>
            </p:nvSpPr>
            <p:spPr>
              <a:xfrm>
                <a:off x="3887714" y="2351909"/>
                <a:ext cx="1962024" cy="722638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BG" sz="900"/>
                  <a:t>FM Model</a:t>
                </a:r>
                <a:br>
                  <a:rPr lang="en-BG" sz="900"/>
                </a:br>
                <a:r>
                  <a:rPr lang="en-BG" sz="900"/>
                  <a:t>(tau -&gt; shower)</a:t>
                </a:r>
              </a:p>
            </p:txBody>
          </p: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F91C6B94-BE6D-5B85-C358-A12430C52152}"/>
                  </a:ext>
                </a:extLst>
              </p:cNvPr>
              <p:cNvGrpSpPr/>
              <p:nvPr/>
            </p:nvGrpSpPr>
            <p:grpSpPr>
              <a:xfrm>
                <a:off x="6547145" y="3182540"/>
                <a:ext cx="1710716" cy="1026430"/>
                <a:chOff x="6253446" y="1930736"/>
                <a:chExt cx="1710716" cy="1026430"/>
              </a:xfrm>
            </p:grpSpPr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1D7563CA-5321-5F5E-1823-A6324434FC43}"/>
                    </a:ext>
                  </a:extLst>
                </p:cNvPr>
                <p:cNvSpPr/>
                <p:nvPr/>
              </p:nvSpPr>
              <p:spPr>
                <a:xfrm>
                  <a:off x="6253446" y="2038729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1464EA02-93D7-4CE1-5BDC-72845B861BA1}"/>
                    </a:ext>
                  </a:extLst>
                </p:cNvPr>
                <p:cNvSpPr/>
                <p:nvPr/>
              </p:nvSpPr>
              <p:spPr>
                <a:xfrm>
                  <a:off x="6405846" y="2191129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CC7AF64A-D8BF-D840-75FC-ADC9B335BA86}"/>
                    </a:ext>
                  </a:extLst>
                </p:cNvPr>
                <p:cNvSpPr/>
                <p:nvPr/>
              </p:nvSpPr>
              <p:spPr>
                <a:xfrm>
                  <a:off x="6558246" y="2343529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4E5B750C-ADF3-9327-ACF7-B0A79C0CB271}"/>
                    </a:ext>
                  </a:extLst>
                </p:cNvPr>
                <p:cNvSpPr/>
                <p:nvPr/>
              </p:nvSpPr>
              <p:spPr>
                <a:xfrm>
                  <a:off x="6710646" y="2495929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0C9CD768-0983-2D81-CE9A-99798961385C}"/>
                    </a:ext>
                  </a:extLst>
                </p:cNvPr>
                <p:cNvSpPr/>
                <p:nvPr/>
              </p:nvSpPr>
              <p:spPr>
                <a:xfrm>
                  <a:off x="6863046" y="2648329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FF5423D9-5A54-87BC-E624-3FC52BE3BCE0}"/>
                    </a:ext>
                  </a:extLst>
                </p:cNvPr>
                <p:cNvSpPr/>
                <p:nvPr/>
              </p:nvSpPr>
              <p:spPr>
                <a:xfrm>
                  <a:off x="6627887" y="19307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E03D5047-1A67-AD0C-7993-FC584FAECA85}"/>
                    </a:ext>
                  </a:extLst>
                </p:cNvPr>
                <p:cNvSpPr/>
                <p:nvPr/>
              </p:nvSpPr>
              <p:spPr>
                <a:xfrm>
                  <a:off x="6780287" y="20831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93821DFD-98CA-155F-E7AB-7EBB2A50ECAB}"/>
                    </a:ext>
                  </a:extLst>
                </p:cNvPr>
                <p:cNvSpPr/>
                <p:nvPr/>
              </p:nvSpPr>
              <p:spPr>
                <a:xfrm>
                  <a:off x="6932687" y="22355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B4D6A853-6D74-A6EC-E2F2-3D606E9DFFEC}"/>
                    </a:ext>
                  </a:extLst>
                </p:cNvPr>
                <p:cNvSpPr/>
                <p:nvPr/>
              </p:nvSpPr>
              <p:spPr>
                <a:xfrm>
                  <a:off x="7085087" y="23879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71F00DF6-568B-E819-BB4F-0521F142BF27}"/>
                    </a:ext>
                  </a:extLst>
                </p:cNvPr>
                <p:cNvSpPr/>
                <p:nvPr/>
              </p:nvSpPr>
              <p:spPr>
                <a:xfrm>
                  <a:off x="7237487" y="25403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022EE913-2040-ECCC-B023-C6FC376BE67A}"/>
                    </a:ext>
                  </a:extLst>
                </p:cNvPr>
                <p:cNvSpPr/>
                <p:nvPr/>
              </p:nvSpPr>
              <p:spPr>
                <a:xfrm>
                  <a:off x="7073985" y="19307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D2771D0B-05C1-F115-C519-BAE65DA7DC19}"/>
                    </a:ext>
                  </a:extLst>
                </p:cNvPr>
                <p:cNvSpPr/>
                <p:nvPr/>
              </p:nvSpPr>
              <p:spPr>
                <a:xfrm>
                  <a:off x="7226385" y="20831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D56D7F0B-FEAA-020D-E6FF-1AC44E0E8F7A}"/>
                    </a:ext>
                  </a:extLst>
                </p:cNvPr>
                <p:cNvSpPr/>
                <p:nvPr/>
              </p:nvSpPr>
              <p:spPr>
                <a:xfrm>
                  <a:off x="7378785" y="22355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55E9EB05-5EBE-253B-88A2-4E5811BE9A0A}"/>
                    </a:ext>
                  </a:extLst>
                </p:cNvPr>
                <p:cNvSpPr/>
                <p:nvPr/>
              </p:nvSpPr>
              <p:spPr>
                <a:xfrm>
                  <a:off x="7531185" y="23879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B88A2D7D-C624-5038-3A05-560509F22144}"/>
                    </a:ext>
                  </a:extLst>
                </p:cNvPr>
                <p:cNvSpPr/>
                <p:nvPr/>
              </p:nvSpPr>
              <p:spPr>
                <a:xfrm>
                  <a:off x="7683585" y="2540336"/>
                  <a:ext cx="280577" cy="308837"/>
                </a:xfrm>
                <a:prstGeom prst="ellipse">
                  <a:avLst/>
                </a:prstGeom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BG" sz="900"/>
                </a:p>
              </p:txBody>
            </p:sp>
          </p:grp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D6425709-FAB5-F250-AF45-6E650DE48B5E}"/>
                  </a:ext>
                </a:extLst>
              </p:cNvPr>
              <p:cNvSpPr/>
              <p:nvPr/>
            </p:nvSpPr>
            <p:spPr>
              <a:xfrm>
                <a:off x="82249" y="3039356"/>
                <a:ext cx="1523495" cy="57730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Tau decay</a:t>
                </a:r>
                <a:br>
                  <a:rPr lang="en-US" sz="900"/>
                </a:br>
                <a:r>
                  <a:rPr lang="en-US" sz="900"/>
                  <a:t>parameters</a:t>
                </a:r>
                <a:endParaRPr lang="en-BG" sz="900"/>
              </a:p>
            </p:txBody>
          </p:sp>
        </p:grp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FAC77ACD-057D-9E3A-6673-5413AC03A636}"/>
                </a:ext>
              </a:extLst>
            </p:cNvPr>
            <p:cNvCxnSpPr>
              <a:cxnSpLocks/>
            </p:cNvCxnSpPr>
            <p:nvPr/>
          </p:nvCxnSpPr>
          <p:spPr>
            <a:xfrm>
              <a:off x="4360787" y="2832078"/>
              <a:ext cx="214955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B3AC275-2C00-9442-C91A-8EA034CE3A01}"/>
                </a:ext>
              </a:extLst>
            </p:cNvPr>
            <p:cNvSpPr/>
            <p:nvPr/>
          </p:nvSpPr>
          <p:spPr>
            <a:xfrm>
              <a:off x="10255179" y="3403727"/>
              <a:ext cx="1523495" cy="5773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E, T at detectors</a:t>
              </a:r>
              <a:endParaRPr lang="en-BG" sz="90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898A9AD-9E4E-4CBF-A68A-3BD4CBB69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112" y="1031028"/>
            <a:ext cx="3075315" cy="245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227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B09063C-69AB-E04A-8A6F-033EBCC986B7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e92b5f86-6ecd-4a4e-9dd1-a72f515fbcf3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9808</TotalTime>
  <Words>1559</Words>
  <Application>Microsoft Macintosh PowerPoint</Application>
  <PresentationFormat>Widescreen</PresentationFormat>
  <Paragraphs>288</Paragraphs>
  <Slides>29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Aptos</vt:lpstr>
      <vt:lpstr>Aptos Display</vt:lpstr>
      <vt:lpstr>Arial</vt:lpstr>
      <vt:lpstr>Cambria Math</vt:lpstr>
      <vt:lpstr>Times New Roman</vt:lpstr>
      <vt:lpstr>Office Theme</vt:lpstr>
      <vt:lpstr>A Fully Differentiable Pipeline for the Optimization of TAMBO</vt:lpstr>
      <vt:lpstr>PowerPoint Presentation</vt:lpstr>
      <vt:lpstr>The TAMBO experiment</vt:lpstr>
      <vt:lpstr>PowerPoint Presentation</vt:lpstr>
      <vt:lpstr>Flow-matching based surrogate model</vt:lpstr>
      <vt:lpstr>PowerPoint Presentation</vt:lpstr>
      <vt:lpstr>Detector location optimization (SWGOLO)</vt:lpstr>
      <vt:lpstr>Stuck gradients problem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Stage 2: Detector response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  <vt:lpstr>Thank you for your attention!</vt:lpstr>
      <vt:lpstr>Additional slides</vt:lpstr>
      <vt:lpstr>Stage 2: Detector response model – UQ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Tambo  simulation and optimization</dc:title>
  <dc:creator>Zlatan Dimitrov</dc:creator>
  <cp:lastModifiedBy>Zlatan Dimitrov</cp:lastModifiedBy>
  <cp:revision>1</cp:revision>
  <cp:lastPrinted>2026-08-18T19:46:41Z</cp:lastPrinted>
  <dcterms:created xsi:type="dcterms:W3CDTF">2025-10-19T07:17:16Z</dcterms:created>
  <dcterms:modified xsi:type="dcterms:W3CDTF">2026-08-19T12:38:04Z</dcterms:modified>
</cp:coreProperties>
</file>